
<file path=[Content_Types].xml><?xml version="1.0" encoding="utf-8"?>
<Types xmlns="http://schemas.openxmlformats.org/package/2006/content-types">
  <Override PartName="/_rels/.rels" ContentType="application/vnd.openxmlformats-package.relationships+xml"/>
  <Override PartName="/ppt/slides/_rels/slide1.xml.rels" ContentType="application/vnd.openxmlformats-package.relationships+xml"/>
  <Override PartName="/ppt/slides/slide1.xml" ContentType="application/vnd.openxmlformats-officedocument.presentationml.slide+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1.xml.rels" ContentType="application/vnd.openxmlformats-package.relationships+xml"/>
  <Override PartName="/ppt/slideLayouts/_rels/slideLayout8.xml.rels" ContentType="application/vnd.openxmlformats-package.relationships+xml"/>
  <Override PartName="/ppt/slideLayouts/_rels/slideLayout2.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presentation.xml" ContentType="application/vnd.openxmlformats-officedocument.presentationml.presentation.main+xml"/>
  <Override PartName="/ppt/slideMasters/_rels/slideMaster1.xml.rels" ContentType="application/vnd.openxmlformats-package.relationships+xml"/>
  <Override PartName="/ppt/slideMasters/slideMaster1.xml" ContentType="application/vnd.openxmlformats-officedocument.presentationml.slideMaster+xml"/>
  <Override PartName="/ppt/theme/theme1.xml" ContentType="application/vnd.openxmlformats-officedocument.theme+xml"/>
  <Override PartName="/ppt/_rels/presentation.xml.rels" ContentType="application/vnd.openxmlformats-package.relationships+xml"/>
  <Override PartName="/ppt/media/image6.tif" ContentType="image/tiff"/>
  <Override PartName="/ppt/media/image5.tif" ContentType="image/tiff"/>
  <Override PartName="/ppt/media/image1.jpeg" ContentType="image/jpeg"/>
  <Override PartName="/ppt/media/image7.tif" ContentType="image/tiff"/>
  <Override PartName="/ppt/media/image3.png" ContentType="image/png"/>
  <Override PartName="/ppt/media/image2.jpeg" ContentType="image/jpeg"/>
  <Override PartName="/ppt/media/image8.tif" ContentType="image/tiff"/>
  <Override PartName="/ppt/media/image4.png" ContentType="image/png"/>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Lst>
  <p:sldSz cx="30275212" cy="42803762"/>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
</Relationships>
</file>

<file path=ppt/media/image1.jpeg>
</file>

<file path=ppt/media/image2.jpeg>
</file>

<file path=ppt/media/image3.png>
</file>

<file path=ppt/media/image4.png>
</file>

<file path=ppt/media/image5.tif>
</file>

<file path=ppt/media/image6.tif>
</file>

<file path=ppt/media/image7.tif>
</file>

<file path=ppt/media/image8.tif>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58440" y="-76320"/>
            <a:ext cx="23289480" cy="2933280"/>
          </a:xfrm>
          <a:prstGeom prst="rect">
            <a:avLst/>
          </a:prstGeom>
        </p:spPr>
        <p:txBody>
          <a:bodyPr lIns="0" rIns="0" tIns="0" bIns="0" anchor="ctr"/>
          <a:p>
            <a:endParaRPr b="0" lang="en-US" sz="6910" spc="-1" strike="noStrike">
              <a:solidFill>
                <a:srgbClr val="000000"/>
              </a:solidFill>
              <a:uFill>
                <a:solidFill>
                  <a:srgbClr val="ffffff"/>
                </a:solidFill>
              </a:uFill>
              <a:latin typeface="Calibri"/>
            </a:endParaRPr>
          </a:p>
        </p:txBody>
      </p:sp>
      <p:sp>
        <p:nvSpPr>
          <p:cNvPr id="35" name="PlaceHolder 2"/>
          <p:cNvSpPr>
            <a:spLocks noGrp="1"/>
          </p:cNvSpPr>
          <p:nvPr>
            <p:ph type="body"/>
          </p:nvPr>
        </p:nvSpPr>
        <p:spPr>
          <a:xfrm>
            <a:off x="658440" y="2819520"/>
            <a:ext cx="2328948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36" name="PlaceHolder 3"/>
          <p:cNvSpPr>
            <a:spLocks noGrp="1"/>
          </p:cNvSpPr>
          <p:nvPr>
            <p:ph type="body"/>
          </p:nvPr>
        </p:nvSpPr>
        <p:spPr>
          <a:xfrm>
            <a:off x="658440" y="3575520"/>
            <a:ext cx="2328948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658440" y="-76320"/>
            <a:ext cx="23289480" cy="2933280"/>
          </a:xfrm>
          <a:prstGeom prst="rect">
            <a:avLst/>
          </a:prstGeom>
        </p:spPr>
        <p:txBody>
          <a:bodyPr lIns="0" rIns="0" tIns="0" bIns="0" anchor="ctr"/>
          <a:p>
            <a:endParaRPr b="0" lang="en-US" sz="6910" spc="-1" strike="noStrike">
              <a:solidFill>
                <a:srgbClr val="000000"/>
              </a:solidFill>
              <a:uFill>
                <a:solidFill>
                  <a:srgbClr val="ffffff"/>
                </a:solidFill>
              </a:uFill>
              <a:latin typeface="Calibri"/>
            </a:endParaRPr>
          </a:p>
        </p:txBody>
      </p:sp>
      <p:sp>
        <p:nvSpPr>
          <p:cNvPr id="38" name="PlaceHolder 2"/>
          <p:cNvSpPr>
            <a:spLocks noGrp="1"/>
          </p:cNvSpPr>
          <p:nvPr>
            <p:ph type="body"/>
          </p:nvPr>
        </p:nvSpPr>
        <p:spPr>
          <a:xfrm>
            <a:off x="658440" y="2819520"/>
            <a:ext cx="1136520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39" name="PlaceHolder 3"/>
          <p:cNvSpPr>
            <a:spLocks noGrp="1"/>
          </p:cNvSpPr>
          <p:nvPr>
            <p:ph type="body"/>
          </p:nvPr>
        </p:nvSpPr>
        <p:spPr>
          <a:xfrm>
            <a:off x="12592440" y="2819520"/>
            <a:ext cx="1136520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40" name="PlaceHolder 4"/>
          <p:cNvSpPr>
            <a:spLocks noGrp="1"/>
          </p:cNvSpPr>
          <p:nvPr>
            <p:ph type="body"/>
          </p:nvPr>
        </p:nvSpPr>
        <p:spPr>
          <a:xfrm>
            <a:off x="12592440" y="3575520"/>
            <a:ext cx="1136520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41" name="PlaceHolder 5"/>
          <p:cNvSpPr>
            <a:spLocks noGrp="1"/>
          </p:cNvSpPr>
          <p:nvPr>
            <p:ph type="body"/>
          </p:nvPr>
        </p:nvSpPr>
        <p:spPr>
          <a:xfrm>
            <a:off x="658440" y="3575520"/>
            <a:ext cx="1136520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658440" y="-76320"/>
            <a:ext cx="23289480" cy="2933280"/>
          </a:xfrm>
          <a:prstGeom prst="rect">
            <a:avLst/>
          </a:prstGeom>
        </p:spPr>
        <p:txBody>
          <a:bodyPr lIns="0" rIns="0" tIns="0" bIns="0" anchor="ctr"/>
          <a:p>
            <a:endParaRPr b="0" lang="en-US" sz="6910" spc="-1" strike="noStrike">
              <a:solidFill>
                <a:srgbClr val="000000"/>
              </a:solidFill>
              <a:uFill>
                <a:solidFill>
                  <a:srgbClr val="ffffff"/>
                </a:solidFill>
              </a:uFill>
              <a:latin typeface="Calibri"/>
            </a:endParaRPr>
          </a:p>
        </p:txBody>
      </p:sp>
      <p:sp>
        <p:nvSpPr>
          <p:cNvPr id="43" name="PlaceHolder 2"/>
          <p:cNvSpPr>
            <a:spLocks noGrp="1"/>
          </p:cNvSpPr>
          <p:nvPr>
            <p:ph type="body"/>
          </p:nvPr>
        </p:nvSpPr>
        <p:spPr>
          <a:xfrm>
            <a:off x="658440" y="2819520"/>
            <a:ext cx="23289480" cy="144756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44" name="PlaceHolder 3"/>
          <p:cNvSpPr>
            <a:spLocks noGrp="1"/>
          </p:cNvSpPr>
          <p:nvPr>
            <p:ph type="body"/>
          </p:nvPr>
        </p:nvSpPr>
        <p:spPr>
          <a:xfrm>
            <a:off x="658440" y="2819520"/>
            <a:ext cx="23289480" cy="144756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pic>
        <p:nvPicPr>
          <p:cNvPr id="45" name="" descr=""/>
          <p:cNvPicPr/>
          <p:nvPr/>
        </p:nvPicPr>
        <p:blipFill>
          <a:blip r:embed="rId2"/>
          <a:stretch/>
        </p:blipFill>
        <p:spPr>
          <a:xfrm>
            <a:off x="11395800" y="2819160"/>
            <a:ext cx="1814040" cy="1447560"/>
          </a:xfrm>
          <a:prstGeom prst="rect">
            <a:avLst/>
          </a:prstGeom>
          <a:ln>
            <a:noFill/>
          </a:ln>
        </p:spPr>
      </p:pic>
      <p:pic>
        <p:nvPicPr>
          <p:cNvPr id="46" name="" descr=""/>
          <p:cNvPicPr/>
          <p:nvPr/>
        </p:nvPicPr>
        <p:blipFill>
          <a:blip r:embed="rId3"/>
          <a:stretch/>
        </p:blipFill>
        <p:spPr>
          <a:xfrm>
            <a:off x="11395800" y="2819160"/>
            <a:ext cx="1814040" cy="1447560"/>
          </a:xfrm>
          <a:prstGeom prst="rect">
            <a:avLst/>
          </a:prstGeom>
          <a:ln>
            <a:noFill/>
          </a:ln>
        </p:spPr>
      </p:pic>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3" name="PlaceHolder 1"/>
          <p:cNvSpPr>
            <a:spLocks noGrp="1"/>
          </p:cNvSpPr>
          <p:nvPr>
            <p:ph type="title"/>
          </p:nvPr>
        </p:nvSpPr>
        <p:spPr>
          <a:xfrm>
            <a:off x="658440" y="-76320"/>
            <a:ext cx="23289480" cy="2933280"/>
          </a:xfrm>
          <a:prstGeom prst="rect">
            <a:avLst/>
          </a:prstGeom>
        </p:spPr>
        <p:txBody>
          <a:bodyPr lIns="0" rIns="0" tIns="0" bIns="0" anchor="ctr"/>
          <a:p>
            <a:endParaRPr b="0" lang="en-US" sz="6910" spc="-1" strike="noStrike">
              <a:solidFill>
                <a:srgbClr val="000000"/>
              </a:solidFill>
              <a:uFill>
                <a:solidFill>
                  <a:srgbClr val="ffffff"/>
                </a:solidFill>
              </a:uFill>
              <a:latin typeface="Calibri"/>
            </a:endParaRPr>
          </a:p>
        </p:txBody>
      </p:sp>
      <p:sp>
        <p:nvSpPr>
          <p:cNvPr id="14" name="PlaceHolder 2"/>
          <p:cNvSpPr>
            <a:spLocks noGrp="1"/>
          </p:cNvSpPr>
          <p:nvPr>
            <p:ph type="subTitle"/>
          </p:nvPr>
        </p:nvSpPr>
        <p:spPr>
          <a:xfrm>
            <a:off x="658440" y="2819520"/>
            <a:ext cx="23289480" cy="1447560"/>
          </a:xfrm>
          <a:prstGeom prst="rect">
            <a:avLst/>
          </a:prstGeom>
        </p:spPr>
        <p:txBody>
          <a:bodyPr lIns="0" rIns="0" tIns="0" bIns="0" anchor="ctr"/>
          <a:p>
            <a:pPr algn="ctr"/>
            <a:endParaRPr b="0" lang="en-CA" sz="32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658440" y="-76320"/>
            <a:ext cx="23289480" cy="2933280"/>
          </a:xfrm>
          <a:prstGeom prst="rect">
            <a:avLst/>
          </a:prstGeom>
        </p:spPr>
        <p:txBody>
          <a:bodyPr lIns="0" rIns="0" tIns="0" bIns="0" anchor="ctr"/>
          <a:p>
            <a:endParaRPr b="0" lang="en-US" sz="6910" spc="-1" strike="noStrike">
              <a:solidFill>
                <a:srgbClr val="000000"/>
              </a:solidFill>
              <a:uFill>
                <a:solidFill>
                  <a:srgbClr val="ffffff"/>
                </a:solidFill>
              </a:uFill>
              <a:latin typeface="Calibri"/>
            </a:endParaRPr>
          </a:p>
        </p:txBody>
      </p:sp>
      <p:sp>
        <p:nvSpPr>
          <p:cNvPr id="16" name="PlaceHolder 2"/>
          <p:cNvSpPr>
            <a:spLocks noGrp="1"/>
          </p:cNvSpPr>
          <p:nvPr>
            <p:ph type="body"/>
          </p:nvPr>
        </p:nvSpPr>
        <p:spPr>
          <a:xfrm>
            <a:off x="658440" y="2819520"/>
            <a:ext cx="23289480" cy="144756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658440" y="-76320"/>
            <a:ext cx="23289480" cy="2933280"/>
          </a:xfrm>
          <a:prstGeom prst="rect">
            <a:avLst/>
          </a:prstGeom>
        </p:spPr>
        <p:txBody>
          <a:bodyPr lIns="0" rIns="0" tIns="0" bIns="0" anchor="ctr"/>
          <a:p>
            <a:endParaRPr b="0" lang="en-US" sz="6910" spc="-1" strike="noStrike">
              <a:solidFill>
                <a:srgbClr val="000000"/>
              </a:solidFill>
              <a:uFill>
                <a:solidFill>
                  <a:srgbClr val="ffffff"/>
                </a:solidFill>
              </a:uFill>
              <a:latin typeface="Calibri"/>
            </a:endParaRPr>
          </a:p>
        </p:txBody>
      </p:sp>
      <p:sp>
        <p:nvSpPr>
          <p:cNvPr id="18" name="PlaceHolder 2"/>
          <p:cNvSpPr>
            <a:spLocks noGrp="1"/>
          </p:cNvSpPr>
          <p:nvPr>
            <p:ph type="body"/>
          </p:nvPr>
        </p:nvSpPr>
        <p:spPr>
          <a:xfrm>
            <a:off x="658440" y="2819520"/>
            <a:ext cx="11365200" cy="144756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19" name="PlaceHolder 3"/>
          <p:cNvSpPr>
            <a:spLocks noGrp="1"/>
          </p:cNvSpPr>
          <p:nvPr>
            <p:ph type="body"/>
          </p:nvPr>
        </p:nvSpPr>
        <p:spPr>
          <a:xfrm>
            <a:off x="12592440" y="2819520"/>
            <a:ext cx="11365200" cy="144756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0" name="PlaceHolder 1"/>
          <p:cNvSpPr>
            <a:spLocks noGrp="1"/>
          </p:cNvSpPr>
          <p:nvPr>
            <p:ph type="title"/>
          </p:nvPr>
        </p:nvSpPr>
        <p:spPr>
          <a:xfrm>
            <a:off x="658440" y="-76320"/>
            <a:ext cx="23289480" cy="2933280"/>
          </a:xfrm>
          <a:prstGeom prst="rect">
            <a:avLst/>
          </a:prstGeom>
        </p:spPr>
        <p:txBody>
          <a:bodyPr lIns="0" rIns="0" tIns="0" bIns="0" anchor="ctr"/>
          <a:p>
            <a:endParaRPr b="0" lang="en-US" sz="6910" spc="-1" strike="noStrike">
              <a:solidFill>
                <a:srgbClr val="000000"/>
              </a:solidFill>
              <a:uFill>
                <a:solidFill>
                  <a:srgbClr val="ffffff"/>
                </a:solidFill>
              </a:uFill>
              <a:latin typeface="Calibri"/>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1" name="PlaceHolder 1"/>
          <p:cNvSpPr>
            <a:spLocks noGrp="1"/>
          </p:cNvSpPr>
          <p:nvPr>
            <p:ph type="subTitle"/>
          </p:nvPr>
        </p:nvSpPr>
        <p:spPr>
          <a:xfrm>
            <a:off x="658440" y="-76320"/>
            <a:ext cx="23289480" cy="13598280"/>
          </a:xfrm>
          <a:prstGeom prst="rect">
            <a:avLst/>
          </a:prstGeom>
        </p:spPr>
        <p:txBody>
          <a:bodyPr lIns="0" rIns="0" tIns="0" bIns="0" anchor="ctr"/>
          <a:p>
            <a:pPr algn="ctr"/>
            <a:endParaRPr b="0" lang="en-CA"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58440" y="-76320"/>
            <a:ext cx="23289480" cy="2933280"/>
          </a:xfrm>
          <a:prstGeom prst="rect">
            <a:avLst/>
          </a:prstGeom>
        </p:spPr>
        <p:txBody>
          <a:bodyPr lIns="0" rIns="0" tIns="0" bIns="0" anchor="ctr"/>
          <a:p>
            <a:endParaRPr b="0" lang="en-US" sz="6910" spc="-1" strike="noStrike">
              <a:solidFill>
                <a:srgbClr val="000000"/>
              </a:solidFill>
              <a:uFill>
                <a:solidFill>
                  <a:srgbClr val="ffffff"/>
                </a:solidFill>
              </a:uFill>
              <a:latin typeface="Calibri"/>
            </a:endParaRPr>
          </a:p>
        </p:txBody>
      </p:sp>
      <p:sp>
        <p:nvSpPr>
          <p:cNvPr id="23" name="PlaceHolder 2"/>
          <p:cNvSpPr>
            <a:spLocks noGrp="1"/>
          </p:cNvSpPr>
          <p:nvPr>
            <p:ph type="body"/>
          </p:nvPr>
        </p:nvSpPr>
        <p:spPr>
          <a:xfrm>
            <a:off x="658440" y="2819520"/>
            <a:ext cx="1136520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24" name="PlaceHolder 3"/>
          <p:cNvSpPr>
            <a:spLocks noGrp="1"/>
          </p:cNvSpPr>
          <p:nvPr>
            <p:ph type="body"/>
          </p:nvPr>
        </p:nvSpPr>
        <p:spPr>
          <a:xfrm>
            <a:off x="658440" y="3575520"/>
            <a:ext cx="1136520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25" name="PlaceHolder 4"/>
          <p:cNvSpPr>
            <a:spLocks noGrp="1"/>
          </p:cNvSpPr>
          <p:nvPr>
            <p:ph type="body"/>
          </p:nvPr>
        </p:nvSpPr>
        <p:spPr>
          <a:xfrm>
            <a:off x="12592440" y="2819520"/>
            <a:ext cx="11365200" cy="144756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58440" y="-76320"/>
            <a:ext cx="23289480" cy="2933280"/>
          </a:xfrm>
          <a:prstGeom prst="rect">
            <a:avLst/>
          </a:prstGeom>
        </p:spPr>
        <p:txBody>
          <a:bodyPr lIns="0" rIns="0" tIns="0" bIns="0" anchor="ctr"/>
          <a:p>
            <a:endParaRPr b="0" lang="en-US" sz="6910" spc="-1" strike="noStrike">
              <a:solidFill>
                <a:srgbClr val="000000"/>
              </a:solidFill>
              <a:uFill>
                <a:solidFill>
                  <a:srgbClr val="ffffff"/>
                </a:solidFill>
              </a:uFill>
              <a:latin typeface="Calibri"/>
            </a:endParaRPr>
          </a:p>
        </p:txBody>
      </p:sp>
      <p:sp>
        <p:nvSpPr>
          <p:cNvPr id="27" name="PlaceHolder 2"/>
          <p:cNvSpPr>
            <a:spLocks noGrp="1"/>
          </p:cNvSpPr>
          <p:nvPr>
            <p:ph type="body"/>
          </p:nvPr>
        </p:nvSpPr>
        <p:spPr>
          <a:xfrm>
            <a:off x="658440" y="2819520"/>
            <a:ext cx="11365200" cy="144756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28" name="PlaceHolder 3"/>
          <p:cNvSpPr>
            <a:spLocks noGrp="1"/>
          </p:cNvSpPr>
          <p:nvPr>
            <p:ph type="body"/>
          </p:nvPr>
        </p:nvSpPr>
        <p:spPr>
          <a:xfrm>
            <a:off x="12592440" y="2819520"/>
            <a:ext cx="1136520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29" name="PlaceHolder 4"/>
          <p:cNvSpPr>
            <a:spLocks noGrp="1"/>
          </p:cNvSpPr>
          <p:nvPr>
            <p:ph type="body"/>
          </p:nvPr>
        </p:nvSpPr>
        <p:spPr>
          <a:xfrm>
            <a:off x="12592440" y="3575520"/>
            <a:ext cx="1136520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658440" y="-76320"/>
            <a:ext cx="23289480" cy="2933280"/>
          </a:xfrm>
          <a:prstGeom prst="rect">
            <a:avLst/>
          </a:prstGeom>
        </p:spPr>
        <p:txBody>
          <a:bodyPr lIns="0" rIns="0" tIns="0" bIns="0" anchor="ctr"/>
          <a:p>
            <a:endParaRPr b="0" lang="en-US" sz="6910" spc="-1" strike="noStrike">
              <a:solidFill>
                <a:srgbClr val="000000"/>
              </a:solidFill>
              <a:uFill>
                <a:solidFill>
                  <a:srgbClr val="ffffff"/>
                </a:solidFill>
              </a:uFill>
              <a:latin typeface="Calibri"/>
            </a:endParaRPr>
          </a:p>
        </p:txBody>
      </p:sp>
      <p:sp>
        <p:nvSpPr>
          <p:cNvPr id="31" name="PlaceHolder 2"/>
          <p:cNvSpPr>
            <a:spLocks noGrp="1"/>
          </p:cNvSpPr>
          <p:nvPr>
            <p:ph type="body"/>
          </p:nvPr>
        </p:nvSpPr>
        <p:spPr>
          <a:xfrm>
            <a:off x="658440" y="2819520"/>
            <a:ext cx="1136520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32" name="PlaceHolder 3"/>
          <p:cNvSpPr>
            <a:spLocks noGrp="1"/>
          </p:cNvSpPr>
          <p:nvPr>
            <p:ph type="body"/>
          </p:nvPr>
        </p:nvSpPr>
        <p:spPr>
          <a:xfrm>
            <a:off x="12592440" y="2819520"/>
            <a:ext cx="1136520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
        <p:nvSpPr>
          <p:cNvPr id="33" name="PlaceHolder 4"/>
          <p:cNvSpPr>
            <a:spLocks noGrp="1"/>
          </p:cNvSpPr>
          <p:nvPr>
            <p:ph type="body"/>
          </p:nvPr>
        </p:nvSpPr>
        <p:spPr>
          <a:xfrm>
            <a:off x="658440" y="3575520"/>
            <a:ext cx="23289480" cy="690120"/>
          </a:xfrm>
          <a:prstGeom prst="rect">
            <a:avLst/>
          </a:prstGeom>
        </p:spPr>
        <p:txBody>
          <a:bodyPr lIns="0" rIns="0" tIns="0" bIns="0"/>
          <a:p>
            <a:endParaRPr b="0" lang="en-US" sz="9270" spc="-1" strike="noStrike">
              <a:solidFill>
                <a:srgbClr val="000000"/>
              </a:solidFill>
              <a:uFill>
                <a:solidFill>
                  <a:srgbClr val="ffffff"/>
                </a:solidFill>
              </a:uFill>
              <a:latin typeface="Calibri"/>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image" Target="../media/image2.jpeg"/><Relationship Id="rId4" Type="http://schemas.openxmlformats.org/officeDocument/2006/relationships/slideLayout" Target="../slideLayouts/slideLayout1.xml"/><Relationship Id="rId5" Type="http://schemas.openxmlformats.org/officeDocument/2006/relationships/slideLayout" Target="../slideLayouts/slideLayout2.xml"/><Relationship Id="rId6" Type="http://schemas.openxmlformats.org/officeDocument/2006/relationships/slideLayout" Target="../slideLayouts/slideLayout3.xml"/><Relationship Id="rId7" Type="http://schemas.openxmlformats.org/officeDocument/2006/relationships/slideLayout" Target="../slideLayouts/slideLayout4.xml"/><Relationship Id="rId8" Type="http://schemas.openxmlformats.org/officeDocument/2006/relationships/slideLayout" Target="../slideLayouts/slideLayout5.xml"/><Relationship Id="rId9" Type="http://schemas.openxmlformats.org/officeDocument/2006/relationships/slideLayout" Target="../slideLayouts/slideLayout6.xml"/><Relationship Id="rId10" Type="http://schemas.openxmlformats.org/officeDocument/2006/relationships/slideLayout" Target="../slideLayouts/slideLayout7.xml"/><Relationship Id="rId11" Type="http://schemas.openxmlformats.org/officeDocument/2006/relationships/slideLayout" Target="../slideLayouts/slideLayout8.xml"/><Relationship Id="rId12" Type="http://schemas.openxmlformats.org/officeDocument/2006/relationships/slideLayout" Target="../slideLayouts/slideLayout9.xml"/><Relationship Id="rId13" Type="http://schemas.openxmlformats.org/officeDocument/2006/relationships/slideLayout" Target="../slideLayouts/slideLayout10.xml"/><Relationship Id="rId14" Type="http://schemas.openxmlformats.org/officeDocument/2006/relationships/slideLayout" Target="../slideLayouts/slideLayout11.xml"/><Relationship Id="rId15"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0" name="Picture 7" descr=""/>
          <p:cNvPicPr/>
          <p:nvPr/>
        </p:nvPicPr>
        <p:blipFill>
          <a:blip r:embed="rId2"/>
          <a:stretch/>
        </p:blipFill>
        <p:spPr>
          <a:xfrm>
            <a:off x="-29880" y="40755960"/>
            <a:ext cx="30304440" cy="2047320"/>
          </a:xfrm>
          <a:prstGeom prst="rect">
            <a:avLst/>
          </a:prstGeom>
          <a:ln>
            <a:noFill/>
          </a:ln>
        </p:spPr>
      </p:pic>
      <p:pic>
        <p:nvPicPr>
          <p:cNvPr id="1" name="Picture 6" descr=""/>
          <p:cNvPicPr/>
          <p:nvPr/>
        </p:nvPicPr>
        <p:blipFill>
          <a:blip r:embed="rId3"/>
          <a:srcRect l="18642" t="0" r="0" b="0"/>
          <a:stretch/>
        </p:blipFill>
        <p:spPr>
          <a:xfrm>
            <a:off x="0" y="0"/>
            <a:ext cx="24657840" cy="5766480"/>
          </a:xfrm>
          <a:prstGeom prst="rect">
            <a:avLst/>
          </a:prstGeom>
          <a:ln>
            <a:noFill/>
          </a:ln>
        </p:spPr>
      </p:pic>
      <p:sp>
        <p:nvSpPr>
          <p:cNvPr id="2" name="PlaceHolder 1"/>
          <p:cNvSpPr>
            <a:spLocks noGrp="1"/>
          </p:cNvSpPr>
          <p:nvPr>
            <p:ph type="title"/>
          </p:nvPr>
        </p:nvSpPr>
        <p:spPr>
          <a:xfrm>
            <a:off x="658440" y="-76320"/>
            <a:ext cx="23289480" cy="2933280"/>
          </a:xfrm>
          <a:prstGeom prst="rect">
            <a:avLst/>
          </a:prstGeom>
        </p:spPr>
        <p:txBody>
          <a:bodyPr anchor="b"/>
          <a:p>
            <a:pPr>
              <a:lnSpc>
                <a:spcPct val="80000"/>
              </a:lnSpc>
            </a:pPr>
            <a:r>
              <a:rPr b="1" lang="en-US" sz="9000" spc="-148" strike="noStrike">
                <a:solidFill>
                  <a:srgbClr val="ffffff"/>
                </a:solidFill>
                <a:uFill>
                  <a:solidFill>
                    <a:srgbClr val="ffffff"/>
                  </a:solidFill>
                </a:uFill>
                <a:latin typeface="Calibri"/>
              </a:rPr>
              <a:t>Click to edit Master title style</a:t>
            </a:r>
            <a:endParaRPr b="0" lang="en-US" sz="6910" spc="-1" strike="noStrike">
              <a:solidFill>
                <a:srgbClr val="000000"/>
              </a:solidFill>
              <a:uFill>
                <a:solidFill>
                  <a:srgbClr val="ffffff"/>
                </a:solidFill>
              </a:uFill>
              <a:latin typeface="Calibri"/>
            </a:endParaRPr>
          </a:p>
        </p:txBody>
      </p:sp>
      <p:sp>
        <p:nvSpPr>
          <p:cNvPr id="3" name="PlaceHolder 2"/>
          <p:cNvSpPr>
            <a:spLocks noGrp="1"/>
          </p:cNvSpPr>
          <p:nvPr>
            <p:ph type="dt"/>
          </p:nvPr>
        </p:nvSpPr>
        <p:spPr>
          <a:xfrm>
            <a:off x="2081520" y="38801880"/>
            <a:ext cx="6811560" cy="2278440"/>
          </a:xfrm>
          <a:prstGeom prst="rect">
            <a:avLst/>
          </a:prstGeom>
        </p:spPr>
        <p:txBody>
          <a:bodyPr anchor="ctr"/>
          <a:p>
            <a:pPr>
              <a:lnSpc>
                <a:spcPct val="100000"/>
              </a:lnSpc>
            </a:pPr>
            <a:r>
              <a:rPr b="0" lang="en-CA" sz="3980" spc="-1" strike="noStrike">
                <a:solidFill>
                  <a:srgbClr val="8b8b8b"/>
                </a:solidFill>
                <a:uFill>
                  <a:solidFill>
                    <a:srgbClr val="ffffff"/>
                  </a:solidFill>
                </a:uFill>
                <a:latin typeface="Calibri"/>
              </a:rPr>
              <a:t>18-5-11</a:t>
            </a:r>
            <a:endParaRPr b="0" lang="en-CA" sz="1400" spc="-1" strike="noStrike">
              <a:solidFill>
                <a:srgbClr val="000000"/>
              </a:solidFill>
              <a:uFill>
                <a:solidFill>
                  <a:srgbClr val="ffffff"/>
                </a:solidFill>
              </a:uFill>
              <a:latin typeface="Times New Roman"/>
            </a:endParaRPr>
          </a:p>
        </p:txBody>
      </p:sp>
      <p:sp>
        <p:nvSpPr>
          <p:cNvPr id="4" name="PlaceHolder 3"/>
          <p:cNvSpPr>
            <a:spLocks noGrp="1"/>
          </p:cNvSpPr>
          <p:nvPr>
            <p:ph type="ftr"/>
          </p:nvPr>
        </p:nvSpPr>
        <p:spPr>
          <a:xfrm>
            <a:off x="10028520" y="38801880"/>
            <a:ext cx="10217520" cy="2278440"/>
          </a:xfrm>
          <a:prstGeom prst="rect">
            <a:avLst/>
          </a:prstGeom>
        </p:spPr>
        <p:txBody>
          <a:bodyPr anchor="ctr"/>
          <a:p>
            <a:endParaRPr b="0" lang="en-CA" sz="2400" spc="-1" strike="noStrike">
              <a:solidFill>
                <a:srgbClr val="000000"/>
              </a:solidFill>
              <a:uFill>
                <a:solidFill>
                  <a:srgbClr val="ffffff"/>
                </a:solidFill>
              </a:uFill>
              <a:latin typeface="Times New Roman"/>
            </a:endParaRPr>
          </a:p>
        </p:txBody>
      </p:sp>
      <p:sp>
        <p:nvSpPr>
          <p:cNvPr id="5" name="PlaceHolder 4"/>
          <p:cNvSpPr>
            <a:spLocks noGrp="1"/>
          </p:cNvSpPr>
          <p:nvPr>
            <p:ph type="sldNum"/>
          </p:nvPr>
        </p:nvSpPr>
        <p:spPr>
          <a:xfrm>
            <a:off x="21381840" y="38801880"/>
            <a:ext cx="6811560" cy="2278440"/>
          </a:xfrm>
          <a:prstGeom prst="rect">
            <a:avLst/>
          </a:prstGeom>
        </p:spPr>
        <p:txBody>
          <a:bodyPr anchor="ctr"/>
          <a:p>
            <a:pPr algn="r">
              <a:lnSpc>
                <a:spcPct val="100000"/>
              </a:lnSpc>
            </a:pPr>
            <a:fld id="{410CE45F-6C3E-499F-AC20-FB31783BFEC6}" type="slidenum">
              <a:rPr b="0" lang="en-CA" sz="3980" spc="-1" strike="noStrike">
                <a:solidFill>
                  <a:srgbClr val="8b8b8b"/>
                </a:solidFill>
                <a:uFill>
                  <a:solidFill>
                    <a:srgbClr val="ffffff"/>
                  </a:solidFill>
                </a:uFill>
                <a:latin typeface="Calibri"/>
              </a:rPr>
              <a:t>&lt;number&gt;</a:t>
            </a:fld>
            <a:endParaRPr b="0" lang="en-CA" sz="1400" spc="-1" strike="noStrike">
              <a:solidFill>
                <a:srgbClr val="000000"/>
              </a:solidFill>
              <a:uFill>
                <a:solidFill>
                  <a:srgbClr val="ffffff"/>
                </a:solidFill>
              </a:uFill>
              <a:latin typeface="Times New Roman"/>
            </a:endParaRPr>
          </a:p>
        </p:txBody>
      </p:sp>
      <p:sp>
        <p:nvSpPr>
          <p:cNvPr id="6" name="PlaceHolder 5"/>
          <p:cNvSpPr>
            <a:spLocks noGrp="1"/>
          </p:cNvSpPr>
          <p:nvPr>
            <p:ph type="body"/>
          </p:nvPr>
        </p:nvSpPr>
        <p:spPr>
          <a:xfrm>
            <a:off x="658440" y="2819520"/>
            <a:ext cx="23289480" cy="1447560"/>
          </a:xfrm>
          <a:prstGeom prst="rect">
            <a:avLst/>
          </a:prstGeom>
        </p:spPr>
        <p:txBody>
          <a:bodyPr anchor="ctr"/>
          <a:p>
            <a:pPr marL="432000" indent="-324000">
              <a:buClr>
                <a:srgbClr val="000000"/>
              </a:buClr>
              <a:buSzPct val="45000"/>
              <a:buFont typeface="Wingdings" charset="2"/>
              <a:buChar char=""/>
            </a:pPr>
            <a:r>
              <a:rPr b="1" lang="en-US" sz="7000" spc="-148" strike="noStrike">
                <a:solidFill>
                  <a:srgbClr val="ffc000"/>
                </a:solidFill>
                <a:uFill>
                  <a:solidFill>
                    <a:srgbClr val="ffffff"/>
                  </a:solidFill>
                </a:uFill>
                <a:latin typeface="Calibri"/>
              </a:rPr>
              <a:t>Click to edit the outline text format</a:t>
            </a:r>
            <a:endParaRPr b="0" lang="en-US" sz="7000" spc="-1" strike="noStrike">
              <a:solidFill>
                <a:srgbClr val="000000"/>
              </a:solidFill>
              <a:uFill>
                <a:solidFill>
                  <a:srgbClr val="ffffff"/>
                </a:solidFill>
              </a:uFill>
              <a:latin typeface="Calibri"/>
            </a:endParaRPr>
          </a:p>
          <a:p>
            <a:pPr lvl="1" marL="864000" indent="-324000">
              <a:buClr>
                <a:srgbClr val="000000"/>
              </a:buClr>
              <a:buSzPct val="75000"/>
              <a:buFont typeface="Symbol" charset="2"/>
              <a:buChar char=""/>
            </a:pPr>
            <a:r>
              <a:rPr b="1" lang="en-US" sz="7000" spc="-148" strike="noStrike">
                <a:solidFill>
                  <a:srgbClr val="ffc000"/>
                </a:solidFill>
                <a:uFill>
                  <a:solidFill>
                    <a:srgbClr val="ffffff"/>
                  </a:solidFill>
                </a:uFill>
                <a:latin typeface="Calibri"/>
              </a:rPr>
              <a:t>Second Outline Level</a:t>
            </a:r>
            <a:endParaRPr b="0" lang="en-US" sz="7000" spc="-1" strike="noStrike">
              <a:solidFill>
                <a:srgbClr val="000000"/>
              </a:solidFill>
              <a:uFill>
                <a:solidFill>
                  <a:srgbClr val="ffffff"/>
                </a:solidFill>
              </a:uFill>
              <a:latin typeface="Calibri"/>
            </a:endParaRPr>
          </a:p>
          <a:p>
            <a:pPr lvl="2" marL="1296000" indent="-288000">
              <a:buClr>
                <a:srgbClr val="000000"/>
              </a:buClr>
              <a:buSzPct val="45000"/>
              <a:buFont typeface="Wingdings" charset="2"/>
              <a:buChar char=""/>
            </a:pPr>
            <a:r>
              <a:rPr b="1" lang="en-US" sz="7000" spc="-148" strike="noStrike">
                <a:solidFill>
                  <a:srgbClr val="ffc000"/>
                </a:solidFill>
                <a:uFill>
                  <a:solidFill>
                    <a:srgbClr val="ffffff"/>
                  </a:solidFill>
                </a:uFill>
                <a:latin typeface="Calibri"/>
              </a:rPr>
              <a:t>Third Outline Level</a:t>
            </a:r>
            <a:endParaRPr b="0" lang="en-US" sz="7000" spc="-1" strike="noStrike">
              <a:solidFill>
                <a:srgbClr val="000000"/>
              </a:solidFill>
              <a:uFill>
                <a:solidFill>
                  <a:srgbClr val="ffffff"/>
                </a:solidFill>
              </a:uFill>
              <a:latin typeface="Calibri"/>
            </a:endParaRPr>
          </a:p>
          <a:p>
            <a:pPr lvl="3" marL="1728000" indent="-216000">
              <a:buClr>
                <a:srgbClr val="000000"/>
              </a:buClr>
              <a:buSzPct val="75000"/>
              <a:buFont typeface="Symbol" charset="2"/>
              <a:buChar char=""/>
            </a:pPr>
            <a:r>
              <a:rPr b="1" lang="en-US" sz="7000" spc="-148" strike="noStrike">
                <a:solidFill>
                  <a:srgbClr val="ffc000"/>
                </a:solidFill>
                <a:uFill>
                  <a:solidFill>
                    <a:srgbClr val="ffffff"/>
                  </a:solidFill>
                </a:uFill>
                <a:latin typeface="Calibri"/>
              </a:rPr>
              <a:t>Fourth Outline Level</a:t>
            </a:r>
            <a:endParaRPr b="0" lang="en-US" sz="7000" spc="-1" strike="noStrike">
              <a:solidFill>
                <a:srgbClr val="000000"/>
              </a:solidFill>
              <a:uFill>
                <a:solidFill>
                  <a:srgbClr val="ffffff"/>
                </a:solidFill>
              </a:uFill>
              <a:latin typeface="Calibri"/>
            </a:endParaRPr>
          </a:p>
          <a:p>
            <a:pPr lvl="4" marL="2160000" indent="-216000">
              <a:buClr>
                <a:srgbClr val="000000"/>
              </a:buClr>
              <a:buSzPct val="45000"/>
              <a:buFont typeface="Wingdings" charset="2"/>
              <a:buChar char=""/>
            </a:pPr>
            <a:r>
              <a:rPr b="1" lang="en-US" sz="7000" spc="-148" strike="noStrike">
                <a:solidFill>
                  <a:srgbClr val="ffc000"/>
                </a:solidFill>
                <a:uFill>
                  <a:solidFill>
                    <a:srgbClr val="ffffff"/>
                  </a:solidFill>
                </a:uFill>
                <a:latin typeface="Calibri"/>
              </a:rPr>
              <a:t>Fifth Outline Level</a:t>
            </a:r>
            <a:endParaRPr b="0" lang="en-US" sz="7000" spc="-1" strike="noStrike">
              <a:solidFill>
                <a:srgbClr val="000000"/>
              </a:solidFill>
              <a:uFill>
                <a:solidFill>
                  <a:srgbClr val="ffffff"/>
                </a:solidFill>
              </a:uFill>
              <a:latin typeface="Calibri"/>
            </a:endParaRPr>
          </a:p>
          <a:p>
            <a:pPr lvl="5" marL="2592000" indent="-216000">
              <a:buClr>
                <a:srgbClr val="000000"/>
              </a:buClr>
              <a:buSzPct val="45000"/>
              <a:buFont typeface="Wingdings" charset="2"/>
              <a:buChar char=""/>
            </a:pPr>
            <a:r>
              <a:rPr b="1" lang="en-US" sz="7000" spc="-148" strike="noStrike">
                <a:solidFill>
                  <a:srgbClr val="ffc000"/>
                </a:solidFill>
                <a:uFill>
                  <a:solidFill>
                    <a:srgbClr val="ffffff"/>
                  </a:solidFill>
                </a:uFill>
                <a:latin typeface="Calibri"/>
              </a:rPr>
              <a:t>Sixth Outline Level</a:t>
            </a:r>
            <a:endParaRPr b="0" lang="en-US" sz="7000" spc="-1" strike="noStrike">
              <a:solidFill>
                <a:srgbClr val="000000"/>
              </a:solidFill>
              <a:uFill>
                <a:solidFill>
                  <a:srgbClr val="ffffff"/>
                </a:solidFill>
              </a:uFill>
              <a:latin typeface="Calibri"/>
            </a:endParaRPr>
          </a:p>
          <a:p>
            <a:pPr>
              <a:lnSpc>
                <a:spcPct val="100000"/>
              </a:lnSpc>
            </a:pPr>
            <a:r>
              <a:rPr b="1" lang="en-US" sz="7000" spc="-148" strike="noStrike">
                <a:solidFill>
                  <a:srgbClr val="ffc000"/>
                </a:solidFill>
                <a:uFill>
                  <a:solidFill>
                    <a:srgbClr val="ffffff"/>
                  </a:solidFill>
                </a:uFill>
                <a:latin typeface="Calibri"/>
              </a:rPr>
              <a:t>Seventh Outline LevelClick to edit Master text styles</a:t>
            </a:r>
            <a:endParaRPr b="0" lang="en-US" sz="7000" spc="-1" strike="noStrike">
              <a:solidFill>
                <a:srgbClr val="000000"/>
              </a:solidFill>
              <a:uFill>
                <a:solidFill>
                  <a:srgbClr val="ffffff"/>
                </a:solidFill>
              </a:uFill>
              <a:latin typeface="Calibri"/>
            </a:endParaRPr>
          </a:p>
        </p:txBody>
      </p:sp>
      <p:sp>
        <p:nvSpPr>
          <p:cNvPr id="7" name="PlaceHolder 6"/>
          <p:cNvSpPr>
            <a:spLocks noGrp="1"/>
          </p:cNvSpPr>
          <p:nvPr>
            <p:ph type="body"/>
          </p:nvPr>
        </p:nvSpPr>
        <p:spPr>
          <a:xfrm>
            <a:off x="658440" y="4000680"/>
            <a:ext cx="23289480" cy="1218960"/>
          </a:xfrm>
          <a:prstGeom prst="rect">
            <a:avLst/>
          </a:prstGeom>
        </p:spPr>
        <p:txBody>
          <a:bodyPr anchor="ctr"/>
          <a:p>
            <a:pPr marL="432000" indent="-324000">
              <a:buClr>
                <a:srgbClr val="000000"/>
              </a:buClr>
              <a:buSzPct val="45000"/>
              <a:buFont typeface="Wingdings" charset="2"/>
              <a:buChar char=""/>
            </a:pPr>
            <a:r>
              <a:rPr b="0" lang="en-US" sz="6000" spc="-148" strike="noStrike">
                <a:solidFill>
                  <a:srgbClr val="ffffff"/>
                </a:solidFill>
                <a:uFill>
                  <a:solidFill>
                    <a:srgbClr val="ffffff"/>
                  </a:solidFill>
                </a:uFill>
                <a:latin typeface="Calibri"/>
              </a:rPr>
              <a:t>Click to edit the outline text format</a:t>
            </a:r>
            <a:endParaRPr b="0" lang="en-US" sz="6000" spc="-1" strike="noStrike">
              <a:solidFill>
                <a:srgbClr val="000000"/>
              </a:solidFill>
              <a:uFill>
                <a:solidFill>
                  <a:srgbClr val="ffffff"/>
                </a:solidFill>
              </a:uFill>
              <a:latin typeface="Calibri"/>
            </a:endParaRPr>
          </a:p>
          <a:p>
            <a:pPr lvl="1" marL="864000" indent="-324000">
              <a:buClr>
                <a:srgbClr val="000000"/>
              </a:buClr>
              <a:buSzPct val="75000"/>
              <a:buFont typeface="Symbol" charset="2"/>
              <a:buChar char=""/>
            </a:pPr>
            <a:r>
              <a:rPr b="0" lang="en-US" sz="6000" spc="-148" strike="noStrike">
                <a:solidFill>
                  <a:srgbClr val="ffffff"/>
                </a:solidFill>
                <a:uFill>
                  <a:solidFill>
                    <a:srgbClr val="ffffff"/>
                  </a:solidFill>
                </a:uFill>
                <a:latin typeface="Calibri"/>
              </a:rPr>
              <a:t>Second Outline Level</a:t>
            </a:r>
            <a:endParaRPr b="0" lang="en-US" sz="6000" spc="-1" strike="noStrike">
              <a:solidFill>
                <a:srgbClr val="000000"/>
              </a:solidFill>
              <a:uFill>
                <a:solidFill>
                  <a:srgbClr val="ffffff"/>
                </a:solidFill>
              </a:uFill>
              <a:latin typeface="Calibri"/>
            </a:endParaRPr>
          </a:p>
          <a:p>
            <a:pPr lvl="2" marL="1296000" indent="-288000">
              <a:buClr>
                <a:srgbClr val="000000"/>
              </a:buClr>
              <a:buSzPct val="45000"/>
              <a:buFont typeface="Wingdings" charset="2"/>
              <a:buChar char=""/>
            </a:pPr>
            <a:r>
              <a:rPr b="0" lang="en-US" sz="6000" spc="-148" strike="noStrike">
                <a:solidFill>
                  <a:srgbClr val="ffffff"/>
                </a:solidFill>
                <a:uFill>
                  <a:solidFill>
                    <a:srgbClr val="ffffff"/>
                  </a:solidFill>
                </a:uFill>
                <a:latin typeface="Calibri"/>
              </a:rPr>
              <a:t>Third Outline Level</a:t>
            </a:r>
            <a:endParaRPr b="0" lang="en-US" sz="6000" spc="-1" strike="noStrike">
              <a:solidFill>
                <a:srgbClr val="000000"/>
              </a:solidFill>
              <a:uFill>
                <a:solidFill>
                  <a:srgbClr val="ffffff"/>
                </a:solidFill>
              </a:uFill>
              <a:latin typeface="Calibri"/>
            </a:endParaRPr>
          </a:p>
          <a:p>
            <a:pPr lvl="3" marL="1728000" indent="-216000">
              <a:buClr>
                <a:srgbClr val="000000"/>
              </a:buClr>
              <a:buSzPct val="75000"/>
              <a:buFont typeface="Symbol" charset="2"/>
              <a:buChar char=""/>
            </a:pPr>
            <a:r>
              <a:rPr b="0" lang="en-US" sz="6000" spc="-148" strike="noStrike">
                <a:solidFill>
                  <a:srgbClr val="ffffff"/>
                </a:solidFill>
                <a:uFill>
                  <a:solidFill>
                    <a:srgbClr val="ffffff"/>
                  </a:solidFill>
                </a:uFill>
                <a:latin typeface="Calibri"/>
              </a:rPr>
              <a:t>Fourth Outline Level</a:t>
            </a:r>
            <a:endParaRPr b="0" lang="en-US" sz="6000" spc="-1" strike="noStrike">
              <a:solidFill>
                <a:srgbClr val="000000"/>
              </a:solidFill>
              <a:uFill>
                <a:solidFill>
                  <a:srgbClr val="ffffff"/>
                </a:solidFill>
              </a:uFill>
              <a:latin typeface="Calibri"/>
            </a:endParaRPr>
          </a:p>
          <a:p>
            <a:pPr lvl="4" marL="2160000" indent="-216000">
              <a:buClr>
                <a:srgbClr val="000000"/>
              </a:buClr>
              <a:buSzPct val="45000"/>
              <a:buFont typeface="Wingdings" charset="2"/>
              <a:buChar char=""/>
            </a:pPr>
            <a:r>
              <a:rPr b="0" lang="en-US" sz="6000" spc="-148" strike="noStrike">
                <a:solidFill>
                  <a:srgbClr val="ffffff"/>
                </a:solidFill>
                <a:uFill>
                  <a:solidFill>
                    <a:srgbClr val="ffffff"/>
                  </a:solidFill>
                </a:uFill>
                <a:latin typeface="Calibri"/>
              </a:rPr>
              <a:t>Fifth Outline Level</a:t>
            </a:r>
            <a:endParaRPr b="0" lang="en-US" sz="6000" spc="-1" strike="noStrike">
              <a:solidFill>
                <a:srgbClr val="000000"/>
              </a:solidFill>
              <a:uFill>
                <a:solidFill>
                  <a:srgbClr val="ffffff"/>
                </a:solidFill>
              </a:uFill>
              <a:latin typeface="Calibri"/>
            </a:endParaRPr>
          </a:p>
          <a:p>
            <a:pPr lvl="5" marL="2592000" indent="-216000">
              <a:buClr>
                <a:srgbClr val="000000"/>
              </a:buClr>
              <a:buSzPct val="45000"/>
              <a:buFont typeface="Wingdings" charset="2"/>
              <a:buChar char=""/>
            </a:pPr>
            <a:r>
              <a:rPr b="0" lang="en-US" sz="6000" spc="-148" strike="noStrike">
                <a:solidFill>
                  <a:srgbClr val="ffffff"/>
                </a:solidFill>
                <a:uFill>
                  <a:solidFill>
                    <a:srgbClr val="ffffff"/>
                  </a:solidFill>
                </a:uFill>
                <a:latin typeface="Calibri"/>
              </a:rPr>
              <a:t>Sixth Outline Level</a:t>
            </a:r>
            <a:endParaRPr b="0" lang="en-US" sz="6000" spc="-1" strike="noStrike">
              <a:solidFill>
                <a:srgbClr val="000000"/>
              </a:solidFill>
              <a:uFill>
                <a:solidFill>
                  <a:srgbClr val="ffffff"/>
                </a:solidFill>
              </a:uFill>
              <a:latin typeface="Calibri"/>
            </a:endParaRPr>
          </a:p>
          <a:p>
            <a:pPr>
              <a:lnSpc>
                <a:spcPct val="100000"/>
              </a:lnSpc>
            </a:pPr>
            <a:r>
              <a:rPr b="0" lang="en-US" sz="6000" spc="-148" strike="noStrike">
                <a:solidFill>
                  <a:srgbClr val="ffffff"/>
                </a:solidFill>
                <a:uFill>
                  <a:solidFill>
                    <a:srgbClr val="ffffff"/>
                  </a:solidFill>
                </a:uFill>
                <a:latin typeface="Calibri"/>
              </a:rPr>
              <a:t>Seventh Outline LevelClick to edit Master text styles</a:t>
            </a:r>
            <a:endParaRPr b="0" lang="en-US" sz="6000" spc="-1" strike="noStrike">
              <a:solidFill>
                <a:srgbClr val="000000"/>
              </a:solidFill>
              <a:uFill>
                <a:solidFill>
                  <a:srgbClr val="ffffff"/>
                </a:solidFill>
              </a:uFill>
              <a:latin typeface="Calibri"/>
            </a:endParaRPr>
          </a:p>
        </p:txBody>
      </p:sp>
      <p:sp>
        <p:nvSpPr>
          <p:cNvPr id="8" name="PlaceHolder 7"/>
          <p:cNvSpPr>
            <a:spLocks noGrp="1"/>
          </p:cNvSpPr>
          <p:nvPr>
            <p:ph type="body"/>
          </p:nvPr>
        </p:nvSpPr>
        <p:spPr>
          <a:xfrm>
            <a:off x="25080840" y="304920"/>
            <a:ext cx="4789080" cy="5028840"/>
          </a:xfrm>
          <a:prstGeom prst="rect">
            <a:avLst/>
          </a:prstGeom>
        </p:spPr>
        <p:txBody>
          <a:bodyPr lIns="90000" rIns="90000" tIns="45000" bIns="45000"/>
          <a:p>
            <a:pPr marL="432000" indent="-324000">
              <a:buClr>
                <a:srgbClr val="000000"/>
              </a:buClr>
              <a:buSzPct val="45000"/>
              <a:buFont typeface="Wingdings" charset="2"/>
              <a:buChar char=""/>
            </a:pPr>
            <a:r>
              <a:rPr b="0" lang="en-US" sz="6600" spc="-1" strike="noStrike">
                <a:solidFill>
                  <a:srgbClr val="000000"/>
                </a:solidFill>
                <a:uFill>
                  <a:solidFill>
                    <a:srgbClr val="ffffff"/>
                  </a:solidFill>
                </a:uFill>
                <a:latin typeface="Calibri"/>
              </a:rPr>
              <a:t>Click to edit the outline text format</a:t>
            </a:r>
            <a:endParaRPr b="0" lang="en-US" sz="6600" spc="-1" strike="noStrike">
              <a:solidFill>
                <a:srgbClr val="000000"/>
              </a:solidFill>
              <a:uFill>
                <a:solidFill>
                  <a:srgbClr val="ffffff"/>
                </a:solidFill>
              </a:uFill>
              <a:latin typeface="Calibri"/>
            </a:endParaRPr>
          </a:p>
          <a:p>
            <a:pPr lvl="1" marL="864000" indent="-324000">
              <a:buClr>
                <a:srgbClr val="000000"/>
              </a:buClr>
              <a:buSzPct val="75000"/>
              <a:buFont typeface="Symbol" charset="2"/>
              <a:buChar char=""/>
            </a:pPr>
            <a:r>
              <a:rPr b="0" lang="en-US" sz="6600" spc="-1" strike="noStrike">
                <a:solidFill>
                  <a:srgbClr val="000000"/>
                </a:solidFill>
                <a:uFill>
                  <a:solidFill>
                    <a:srgbClr val="ffffff"/>
                  </a:solidFill>
                </a:uFill>
                <a:latin typeface="Calibri"/>
              </a:rPr>
              <a:t>Second Outline Level</a:t>
            </a:r>
            <a:endParaRPr b="0" lang="en-US" sz="6600" spc="-1" strike="noStrike">
              <a:solidFill>
                <a:srgbClr val="000000"/>
              </a:solidFill>
              <a:uFill>
                <a:solidFill>
                  <a:srgbClr val="ffffff"/>
                </a:solidFill>
              </a:uFill>
              <a:latin typeface="Calibri"/>
            </a:endParaRPr>
          </a:p>
          <a:p>
            <a:pPr lvl="2" marL="1296000" indent="-288000">
              <a:buClr>
                <a:srgbClr val="000000"/>
              </a:buClr>
              <a:buSzPct val="45000"/>
              <a:buFont typeface="Wingdings" charset="2"/>
              <a:buChar char=""/>
            </a:pPr>
            <a:r>
              <a:rPr b="0" lang="en-US" sz="6600" spc="-1" strike="noStrike">
                <a:solidFill>
                  <a:srgbClr val="000000"/>
                </a:solidFill>
                <a:uFill>
                  <a:solidFill>
                    <a:srgbClr val="ffffff"/>
                  </a:solidFill>
                </a:uFill>
                <a:latin typeface="Calibri"/>
              </a:rPr>
              <a:t>Third Outline Level</a:t>
            </a:r>
            <a:endParaRPr b="0" lang="en-US" sz="6600" spc="-1" strike="noStrike">
              <a:solidFill>
                <a:srgbClr val="000000"/>
              </a:solidFill>
              <a:uFill>
                <a:solidFill>
                  <a:srgbClr val="ffffff"/>
                </a:solidFill>
              </a:uFill>
              <a:latin typeface="Calibri"/>
            </a:endParaRPr>
          </a:p>
          <a:p>
            <a:pPr lvl="3" marL="1728000" indent="-216000">
              <a:buClr>
                <a:srgbClr val="000000"/>
              </a:buClr>
              <a:buSzPct val="75000"/>
              <a:buFont typeface="Symbol" charset="2"/>
              <a:buChar char=""/>
            </a:pPr>
            <a:r>
              <a:rPr b="0" lang="en-US" sz="6600" spc="-1" strike="noStrike">
                <a:solidFill>
                  <a:srgbClr val="000000"/>
                </a:solidFill>
                <a:uFill>
                  <a:solidFill>
                    <a:srgbClr val="ffffff"/>
                  </a:solidFill>
                </a:uFill>
                <a:latin typeface="Calibri"/>
              </a:rPr>
              <a:t>Fourth Outline Level</a:t>
            </a:r>
            <a:endParaRPr b="0" lang="en-US" sz="6600" spc="-1" strike="noStrike">
              <a:solidFill>
                <a:srgbClr val="000000"/>
              </a:solidFill>
              <a:uFill>
                <a:solidFill>
                  <a:srgbClr val="ffffff"/>
                </a:solidFill>
              </a:uFill>
              <a:latin typeface="Calibri"/>
            </a:endParaRPr>
          </a:p>
          <a:p>
            <a:pPr lvl="4" marL="2160000" indent="-216000">
              <a:buClr>
                <a:srgbClr val="000000"/>
              </a:buClr>
              <a:buSzPct val="45000"/>
              <a:buFont typeface="Wingdings" charset="2"/>
              <a:buChar char=""/>
            </a:pPr>
            <a:r>
              <a:rPr b="0" lang="en-US" sz="6600" spc="-1" strike="noStrike">
                <a:solidFill>
                  <a:srgbClr val="000000"/>
                </a:solidFill>
                <a:uFill>
                  <a:solidFill>
                    <a:srgbClr val="ffffff"/>
                  </a:solidFill>
                </a:uFill>
                <a:latin typeface="Calibri"/>
              </a:rPr>
              <a:t>Fifth Outline Level</a:t>
            </a:r>
            <a:endParaRPr b="0" lang="en-US" sz="6600" spc="-1" strike="noStrike">
              <a:solidFill>
                <a:srgbClr val="000000"/>
              </a:solidFill>
              <a:uFill>
                <a:solidFill>
                  <a:srgbClr val="ffffff"/>
                </a:solidFill>
              </a:uFill>
              <a:latin typeface="Calibri"/>
            </a:endParaRPr>
          </a:p>
          <a:p>
            <a:pPr lvl="5" marL="2592000" indent="-216000">
              <a:buClr>
                <a:srgbClr val="000000"/>
              </a:buClr>
              <a:buSzPct val="45000"/>
              <a:buFont typeface="Wingdings" charset="2"/>
              <a:buChar char=""/>
            </a:pPr>
            <a:r>
              <a:rPr b="0" lang="en-US" sz="6600" spc="-1" strike="noStrike">
                <a:solidFill>
                  <a:srgbClr val="000000"/>
                </a:solidFill>
                <a:uFill>
                  <a:solidFill>
                    <a:srgbClr val="ffffff"/>
                  </a:solidFill>
                </a:uFill>
                <a:latin typeface="Calibri"/>
              </a:rPr>
              <a:t>Sixth Outline Level</a:t>
            </a:r>
            <a:endParaRPr b="0" lang="en-US" sz="6600" spc="-1" strike="noStrike">
              <a:solidFill>
                <a:srgbClr val="000000"/>
              </a:solidFill>
              <a:uFill>
                <a:solidFill>
                  <a:srgbClr val="ffffff"/>
                </a:solidFill>
              </a:uFill>
              <a:latin typeface="Calibri"/>
            </a:endParaRPr>
          </a:p>
          <a:p>
            <a:pPr>
              <a:lnSpc>
                <a:spcPct val="100000"/>
              </a:lnSpc>
            </a:pPr>
            <a:r>
              <a:rPr b="0" lang="en-US" sz="6600" spc="-1" strike="noStrike">
                <a:solidFill>
                  <a:srgbClr val="000000"/>
                </a:solidFill>
                <a:uFill>
                  <a:solidFill>
                    <a:srgbClr val="ffffff"/>
                  </a:solidFill>
                </a:uFill>
                <a:latin typeface="Calibri"/>
              </a:rPr>
              <a:t>Seventh Outline LevelInsert your logo here</a:t>
            </a:r>
            <a:endParaRPr b="0" lang="en-US" sz="6600" spc="-1" strike="noStrike">
              <a:solidFill>
                <a:srgbClr val="000000"/>
              </a:solidFill>
              <a:uFill>
                <a:solidFill>
                  <a:srgbClr val="ffffff"/>
                </a:solidFill>
              </a:uFill>
              <a:latin typeface="Calibri"/>
            </a:endParaRPr>
          </a:p>
        </p:txBody>
      </p:sp>
      <p:sp>
        <p:nvSpPr>
          <p:cNvPr id="9" name="PlaceHolder 8"/>
          <p:cNvSpPr>
            <a:spLocks noGrp="1"/>
          </p:cNvSpPr>
          <p:nvPr>
            <p:ph type="body"/>
          </p:nvPr>
        </p:nvSpPr>
        <p:spPr>
          <a:xfrm>
            <a:off x="11321280" y="41215320"/>
            <a:ext cx="7632720" cy="1314000"/>
          </a:xfrm>
          <a:prstGeom prst="rect">
            <a:avLst/>
          </a:prstGeom>
        </p:spPr>
        <p:txBody>
          <a:bodyPr anchor="ctr"/>
          <a:p>
            <a:pPr marL="432000" indent="-324000">
              <a:buClr>
                <a:srgbClr val="000000"/>
              </a:buClr>
              <a:buSzPct val="45000"/>
              <a:buFont typeface="Wingdings" charset="2"/>
              <a:buChar char=""/>
            </a:pPr>
            <a:r>
              <a:rPr b="1" lang="en-US" sz="4800" spc="-1" strike="noStrike">
                <a:solidFill>
                  <a:srgbClr val="ffffff"/>
                </a:solidFill>
                <a:uFill>
                  <a:solidFill>
                    <a:srgbClr val="ffffff"/>
                  </a:solidFill>
                </a:uFill>
                <a:latin typeface="Calibri"/>
              </a:rPr>
              <a:t>Click to edit the outline text format</a:t>
            </a:r>
            <a:endParaRPr b="0" lang="en-US" sz="4800" spc="-1" strike="noStrike">
              <a:solidFill>
                <a:srgbClr val="000000"/>
              </a:solidFill>
              <a:uFill>
                <a:solidFill>
                  <a:srgbClr val="ffffff"/>
                </a:solidFill>
              </a:uFill>
              <a:latin typeface="Calibri"/>
            </a:endParaRPr>
          </a:p>
          <a:p>
            <a:pPr lvl="1" marL="864000" indent="-324000">
              <a:buClr>
                <a:srgbClr val="000000"/>
              </a:buClr>
              <a:buSzPct val="75000"/>
              <a:buFont typeface="Symbol" charset="2"/>
              <a:buChar char=""/>
            </a:pPr>
            <a:r>
              <a:rPr b="1" lang="en-US" sz="4800" spc="-1" strike="noStrike">
                <a:solidFill>
                  <a:srgbClr val="ffffff"/>
                </a:solidFill>
                <a:uFill>
                  <a:solidFill>
                    <a:srgbClr val="ffffff"/>
                  </a:solidFill>
                </a:uFill>
                <a:latin typeface="Calibri"/>
              </a:rPr>
              <a:t>Second Outline Level</a:t>
            </a:r>
            <a:endParaRPr b="0" lang="en-US" sz="4800" spc="-1" strike="noStrike">
              <a:solidFill>
                <a:srgbClr val="000000"/>
              </a:solidFill>
              <a:uFill>
                <a:solidFill>
                  <a:srgbClr val="ffffff"/>
                </a:solidFill>
              </a:uFill>
              <a:latin typeface="Calibri"/>
            </a:endParaRPr>
          </a:p>
          <a:p>
            <a:pPr lvl="2" marL="1296000" indent="-288000">
              <a:buClr>
                <a:srgbClr val="000000"/>
              </a:buClr>
              <a:buSzPct val="45000"/>
              <a:buFont typeface="Wingdings" charset="2"/>
              <a:buChar char=""/>
            </a:pPr>
            <a:r>
              <a:rPr b="1" lang="en-US" sz="4800" spc="-1" strike="noStrike">
                <a:solidFill>
                  <a:srgbClr val="ffffff"/>
                </a:solidFill>
                <a:uFill>
                  <a:solidFill>
                    <a:srgbClr val="ffffff"/>
                  </a:solidFill>
                </a:uFill>
                <a:latin typeface="Calibri"/>
              </a:rPr>
              <a:t>Third Outline Level</a:t>
            </a:r>
            <a:endParaRPr b="0" lang="en-US" sz="4800" spc="-1" strike="noStrike">
              <a:solidFill>
                <a:srgbClr val="000000"/>
              </a:solidFill>
              <a:uFill>
                <a:solidFill>
                  <a:srgbClr val="ffffff"/>
                </a:solidFill>
              </a:uFill>
              <a:latin typeface="Calibri"/>
            </a:endParaRPr>
          </a:p>
          <a:p>
            <a:pPr lvl="3" marL="1728000" indent="-216000">
              <a:buClr>
                <a:srgbClr val="000000"/>
              </a:buClr>
              <a:buSzPct val="75000"/>
              <a:buFont typeface="Symbol" charset="2"/>
              <a:buChar char=""/>
            </a:pPr>
            <a:r>
              <a:rPr b="1" lang="en-US" sz="4800" spc="-1" strike="noStrike">
                <a:solidFill>
                  <a:srgbClr val="ffffff"/>
                </a:solidFill>
                <a:uFill>
                  <a:solidFill>
                    <a:srgbClr val="ffffff"/>
                  </a:solidFill>
                </a:uFill>
                <a:latin typeface="Calibri"/>
              </a:rPr>
              <a:t>Fourth Outline Level</a:t>
            </a:r>
            <a:endParaRPr b="0" lang="en-US" sz="4800" spc="-1" strike="noStrike">
              <a:solidFill>
                <a:srgbClr val="000000"/>
              </a:solidFill>
              <a:uFill>
                <a:solidFill>
                  <a:srgbClr val="ffffff"/>
                </a:solidFill>
              </a:uFill>
              <a:latin typeface="Calibri"/>
            </a:endParaRPr>
          </a:p>
          <a:p>
            <a:pPr lvl="4" marL="2160000" indent="-216000">
              <a:buClr>
                <a:srgbClr val="000000"/>
              </a:buClr>
              <a:buSzPct val="45000"/>
              <a:buFont typeface="Wingdings" charset="2"/>
              <a:buChar char=""/>
            </a:pPr>
            <a:r>
              <a:rPr b="1" lang="en-US" sz="4800" spc="-1" strike="noStrike">
                <a:solidFill>
                  <a:srgbClr val="ffffff"/>
                </a:solidFill>
                <a:uFill>
                  <a:solidFill>
                    <a:srgbClr val="ffffff"/>
                  </a:solidFill>
                </a:uFill>
                <a:latin typeface="Calibri"/>
              </a:rPr>
              <a:t>Fifth Outline Level</a:t>
            </a:r>
            <a:endParaRPr b="0" lang="en-US" sz="4800" spc="-1" strike="noStrike">
              <a:solidFill>
                <a:srgbClr val="000000"/>
              </a:solidFill>
              <a:uFill>
                <a:solidFill>
                  <a:srgbClr val="ffffff"/>
                </a:solidFill>
              </a:uFill>
              <a:latin typeface="Calibri"/>
            </a:endParaRPr>
          </a:p>
          <a:p>
            <a:pPr lvl="5" marL="2592000" indent="-216000">
              <a:buClr>
                <a:srgbClr val="000000"/>
              </a:buClr>
              <a:buSzPct val="45000"/>
              <a:buFont typeface="Wingdings" charset="2"/>
              <a:buChar char=""/>
            </a:pPr>
            <a:r>
              <a:rPr b="1" lang="en-US" sz="4800" spc="-1" strike="noStrike">
                <a:solidFill>
                  <a:srgbClr val="ffffff"/>
                </a:solidFill>
                <a:uFill>
                  <a:solidFill>
                    <a:srgbClr val="ffffff"/>
                  </a:solidFill>
                </a:uFill>
                <a:latin typeface="Calibri"/>
              </a:rPr>
              <a:t>Sixth Outline Level</a:t>
            </a:r>
            <a:endParaRPr b="0" lang="en-US" sz="4800" spc="-1" strike="noStrike">
              <a:solidFill>
                <a:srgbClr val="000000"/>
              </a:solidFill>
              <a:uFill>
                <a:solidFill>
                  <a:srgbClr val="ffffff"/>
                </a:solidFill>
              </a:uFill>
              <a:latin typeface="Calibri"/>
            </a:endParaRPr>
          </a:p>
          <a:p>
            <a:pPr algn="ctr">
              <a:lnSpc>
                <a:spcPct val="100000"/>
              </a:lnSpc>
            </a:pPr>
            <a:r>
              <a:rPr b="1" lang="en-US" sz="4800" spc="-1" strike="noStrike">
                <a:solidFill>
                  <a:srgbClr val="ffffff"/>
                </a:solidFill>
                <a:uFill>
                  <a:solidFill>
                    <a:srgbClr val="ffffff"/>
                  </a:solidFill>
                </a:uFill>
                <a:latin typeface="Calibri"/>
              </a:rPr>
              <a:t>Seventh Outline LevelClick to add your time slot</a:t>
            </a:r>
            <a:endParaRPr b="0" lang="en-US" sz="4800" spc="-1" strike="noStrike">
              <a:solidFill>
                <a:srgbClr val="000000"/>
              </a:solidFill>
              <a:uFill>
                <a:solidFill>
                  <a:srgbClr val="ffffff"/>
                </a:solidFill>
              </a:uFill>
              <a:latin typeface="Calibri"/>
            </a:endParaRPr>
          </a:p>
        </p:txBody>
      </p:sp>
      <p:sp>
        <p:nvSpPr>
          <p:cNvPr id="10" name="PlaceHolder 9"/>
          <p:cNvSpPr>
            <a:spLocks noGrp="1"/>
          </p:cNvSpPr>
          <p:nvPr>
            <p:ph type="body"/>
          </p:nvPr>
        </p:nvSpPr>
        <p:spPr>
          <a:xfrm>
            <a:off x="832680" y="41128200"/>
            <a:ext cx="10697760" cy="1314000"/>
          </a:xfrm>
          <a:prstGeom prst="rect">
            <a:avLst/>
          </a:prstGeom>
        </p:spPr>
        <p:txBody>
          <a:bodyPr anchor="ctr"/>
          <a:p>
            <a:pPr marL="432000" indent="-324000">
              <a:buClr>
                <a:srgbClr val="000000"/>
              </a:buClr>
              <a:buSzPct val="45000"/>
              <a:buFont typeface="Wingdings" charset="2"/>
              <a:buChar char=""/>
            </a:pPr>
            <a:r>
              <a:rPr b="1" lang="en-US" sz="8000" spc="-1" strike="noStrike">
                <a:solidFill>
                  <a:srgbClr val="000000"/>
                </a:solidFill>
                <a:uFill>
                  <a:solidFill>
                    <a:srgbClr val="ffffff"/>
                  </a:solidFill>
                </a:uFill>
                <a:latin typeface="Calibri"/>
              </a:rPr>
              <a:t>Click to edit the outline text format</a:t>
            </a:r>
            <a:endParaRPr b="0" lang="en-US" sz="8000" spc="-1" strike="noStrike">
              <a:solidFill>
                <a:srgbClr val="000000"/>
              </a:solidFill>
              <a:uFill>
                <a:solidFill>
                  <a:srgbClr val="ffffff"/>
                </a:solidFill>
              </a:uFill>
              <a:latin typeface="Calibri"/>
            </a:endParaRPr>
          </a:p>
          <a:p>
            <a:pPr lvl="1" marL="864000" indent="-324000">
              <a:buClr>
                <a:srgbClr val="000000"/>
              </a:buClr>
              <a:buSzPct val="75000"/>
              <a:buFont typeface="Symbol" charset="2"/>
              <a:buChar char=""/>
            </a:pPr>
            <a:r>
              <a:rPr b="1" lang="en-US" sz="8000" spc="-1" strike="noStrike">
                <a:solidFill>
                  <a:srgbClr val="000000"/>
                </a:solidFill>
                <a:uFill>
                  <a:solidFill>
                    <a:srgbClr val="ffffff"/>
                  </a:solidFill>
                </a:uFill>
                <a:latin typeface="Calibri"/>
              </a:rPr>
              <a:t>Second Outline Level</a:t>
            </a:r>
            <a:endParaRPr b="0" lang="en-US" sz="8000" spc="-1" strike="noStrike">
              <a:solidFill>
                <a:srgbClr val="000000"/>
              </a:solidFill>
              <a:uFill>
                <a:solidFill>
                  <a:srgbClr val="ffffff"/>
                </a:solidFill>
              </a:uFill>
              <a:latin typeface="Calibri"/>
            </a:endParaRPr>
          </a:p>
          <a:p>
            <a:pPr lvl="2" marL="1296000" indent="-288000">
              <a:buClr>
                <a:srgbClr val="000000"/>
              </a:buClr>
              <a:buSzPct val="45000"/>
              <a:buFont typeface="Wingdings" charset="2"/>
              <a:buChar char=""/>
            </a:pPr>
            <a:r>
              <a:rPr b="1" lang="en-US" sz="8000" spc="-1" strike="noStrike">
                <a:solidFill>
                  <a:srgbClr val="000000"/>
                </a:solidFill>
                <a:uFill>
                  <a:solidFill>
                    <a:srgbClr val="ffffff"/>
                  </a:solidFill>
                </a:uFill>
                <a:latin typeface="Calibri"/>
              </a:rPr>
              <a:t>Third Outline Level</a:t>
            </a:r>
            <a:endParaRPr b="0" lang="en-US" sz="8000" spc="-1" strike="noStrike">
              <a:solidFill>
                <a:srgbClr val="000000"/>
              </a:solidFill>
              <a:uFill>
                <a:solidFill>
                  <a:srgbClr val="ffffff"/>
                </a:solidFill>
              </a:uFill>
              <a:latin typeface="Calibri"/>
            </a:endParaRPr>
          </a:p>
          <a:p>
            <a:pPr lvl="3" marL="1728000" indent="-216000">
              <a:buClr>
                <a:srgbClr val="000000"/>
              </a:buClr>
              <a:buSzPct val="75000"/>
              <a:buFont typeface="Symbol" charset="2"/>
              <a:buChar char=""/>
            </a:pPr>
            <a:r>
              <a:rPr b="1" lang="en-US" sz="8000" spc="-1" strike="noStrike">
                <a:solidFill>
                  <a:srgbClr val="000000"/>
                </a:solidFill>
                <a:uFill>
                  <a:solidFill>
                    <a:srgbClr val="ffffff"/>
                  </a:solidFill>
                </a:uFill>
                <a:latin typeface="Calibri"/>
              </a:rPr>
              <a:t>Fourth Outline Level</a:t>
            </a:r>
            <a:endParaRPr b="0" lang="en-US" sz="8000" spc="-1" strike="noStrike">
              <a:solidFill>
                <a:srgbClr val="000000"/>
              </a:solidFill>
              <a:uFill>
                <a:solidFill>
                  <a:srgbClr val="ffffff"/>
                </a:solidFill>
              </a:uFill>
              <a:latin typeface="Calibri"/>
            </a:endParaRPr>
          </a:p>
          <a:p>
            <a:pPr lvl="4" marL="2160000" indent="-216000">
              <a:buClr>
                <a:srgbClr val="000000"/>
              </a:buClr>
              <a:buSzPct val="45000"/>
              <a:buFont typeface="Wingdings" charset="2"/>
              <a:buChar char=""/>
            </a:pPr>
            <a:r>
              <a:rPr b="1" lang="en-US" sz="8000" spc="-1" strike="noStrike">
                <a:solidFill>
                  <a:srgbClr val="000000"/>
                </a:solidFill>
                <a:uFill>
                  <a:solidFill>
                    <a:srgbClr val="ffffff"/>
                  </a:solidFill>
                </a:uFill>
                <a:latin typeface="Calibri"/>
              </a:rPr>
              <a:t>Fifth Outline Level</a:t>
            </a:r>
            <a:endParaRPr b="0" lang="en-US" sz="8000" spc="-1" strike="noStrike">
              <a:solidFill>
                <a:srgbClr val="000000"/>
              </a:solidFill>
              <a:uFill>
                <a:solidFill>
                  <a:srgbClr val="ffffff"/>
                </a:solidFill>
              </a:uFill>
              <a:latin typeface="Calibri"/>
            </a:endParaRPr>
          </a:p>
          <a:p>
            <a:pPr lvl="5" marL="2592000" indent="-216000">
              <a:buClr>
                <a:srgbClr val="000000"/>
              </a:buClr>
              <a:buSzPct val="45000"/>
              <a:buFont typeface="Wingdings" charset="2"/>
              <a:buChar char=""/>
            </a:pPr>
            <a:r>
              <a:rPr b="1" lang="en-US" sz="8000" spc="-1" strike="noStrike">
                <a:solidFill>
                  <a:srgbClr val="000000"/>
                </a:solidFill>
                <a:uFill>
                  <a:solidFill>
                    <a:srgbClr val="ffffff"/>
                  </a:solidFill>
                </a:uFill>
                <a:latin typeface="Calibri"/>
              </a:rPr>
              <a:t>Sixth Outline Level</a:t>
            </a:r>
            <a:endParaRPr b="0" lang="en-US" sz="8000" spc="-1" strike="noStrike">
              <a:solidFill>
                <a:srgbClr val="000000"/>
              </a:solidFill>
              <a:uFill>
                <a:solidFill>
                  <a:srgbClr val="ffffff"/>
                </a:solidFill>
              </a:uFill>
              <a:latin typeface="Calibri"/>
            </a:endParaRPr>
          </a:p>
          <a:p>
            <a:pPr>
              <a:lnSpc>
                <a:spcPct val="100000"/>
              </a:lnSpc>
            </a:pPr>
            <a:r>
              <a:rPr b="1" lang="en-US" sz="8000" spc="-1" strike="noStrike">
                <a:solidFill>
                  <a:srgbClr val="000000"/>
                </a:solidFill>
                <a:uFill>
                  <a:solidFill>
                    <a:srgbClr val="ffffff"/>
                  </a:solidFill>
                </a:uFill>
                <a:latin typeface="Calibri"/>
              </a:rPr>
              <a:t>Seventh Outline LevelClick to add your source ie, ICRA, RA-L, TRO, ABSTRACT</a:t>
            </a:r>
            <a:endParaRPr b="0" lang="en-US" sz="8000" spc="-1" strike="noStrike">
              <a:solidFill>
                <a:srgbClr val="000000"/>
              </a:solidFill>
              <a:uFill>
                <a:solidFill>
                  <a:srgbClr val="ffffff"/>
                </a:solidFill>
              </a:uFill>
              <a:latin typeface="Calibri"/>
            </a:endParaRPr>
          </a:p>
        </p:txBody>
      </p:sp>
      <p:sp>
        <p:nvSpPr>
          <p:cNvPr id="11" name="PlaceHolder 10"/>
          <p:cNvSpPr>
            <a:spLocks noGrp="1"/>
          </p:cNvSpPr>
          <p:nvPr>
            <p:ph type="body"/>
          </p:nvPr>
        </p:nvSpPr>
        <p:spPr>
          <a:xfrm>
            <a:off x="19082520" y="41166360"/>
            <a:ext cx="7007400" cy="1314000"/>
          </a:xfrm>
          <a:prstGeom prst="rect">
            <a:avLst/>
          </a:prstGeom>
        </p:spPr>
        <p:txBody>
          <a:bodyPr anchor="ctr"/>
          <a:p>
            <a:pPr marL="432000" indent="-324000">
              <a:buClr>
                <a:srgbClr val="000000"/>
              </a:buClr>
              <a:buSzPct val="45000"/>
              <a:buFont typeface="Wingdings" charset="2"/>
              <a:buChar char=""/>
            </a:pPr>
            <a:r>
              <a:rPr b="1" lang="en-US" sz="4800" spc="-1" strike="noStrike">
                <a:solidFill>
                  <a:srgbClr val="ffffff"/>
                </a:solidFill>
                <a:uFill>
                  <a:solidFill>
                    <a:srgbClr val="ffffff"/>
                  </a:solidFill>
                </a:uFill>
                <a:latin typeface="Calibri"/>
              </a:rPr>
              <a:t>Click to edit the outline text format</a:t>
            </a:r>
            <a:endParaRPr b="0" lang="en-US" sz="4800" spc="-1" strike="noStrike">
              <a:solidFill>
                <a:srgbClr val="000000"/>
              </a:solidFill>
              <a:uFill>
                <a:solidFill>
                  <a:srgbClr val="ffffff"/>
                </a:solidFill>
              </a:uFill>
              <a:latin typeface="Calibri"/>
            </a:endParaRPr>
          </a:p>
          <a:p>
            <a:pPr lvl="1" marL="864000" indent="-324000">
              <a:buClr>
                <a:srgbClr val="000000"/>
              </a:buClr>
              <a:buSzPct val="75000"/>
              <a:buFont typeface="Symbol" charset="2"/>
              <a:buChar char=""/>
            </a:pPr>
            <a:r>
              <a:rPr b="1" lang="en-US" sz="4800" spc="-1" strike="noStrike">
                <a:solidFill>
                  <a:srgbClr val="ffffff"/>
                </a:solidFill>
                <a:uFill>
                  <a:solidFill>
                    <a:srgbClr val="ffffff"/>
                  </a:solidFill>
                </a:uFill>
                <a:latin typeface="Calibri"/>
              </a:rPr>
              <a:t>Second Outline Level</a:t>
            </a:r>
            <a:endParaRPr b="0" lang="en-US" sz="4800" spc="-1" strike="noStrike">
              <a:solidFill>
                <a:srgbClr val="000000"/>
              </a:solidFill>
              <a:uFill>
                <a:solidFill>
                  <a:srgbClr val="ffffff"/>
                </a:solidFill>
              </a:uFill>
              <a:latin typeface="Calibri"/>
            </a:endParaRPr>
          </a:p>
          <a:p>
            <a:pPr lvl="2" marL="1296000" indent="-288000">
              <a:buClr>
                <a:srgbClr val="000000"/>
              </a:buClr>
              <a:buSzPct val="45000"/>
              <a:buFont typeface="Wingdings" charset="2"/>
              <a:buChar char=""/>
            </a:pPr>
            <a:r>
              <a:rPr b="1" lang="en-US" sz="4800" spc="-1" strike="noStrike">
                <a:solidFill>
                  <a:srgbClr val="ffffff"/>
                </a:solidFill>
                <a:uFill>
                  <a:solidFill>
                    <a:srgbClr val="ffffff"/>
                  </a:solidFill>
                </a:uFill>
                <a:latin typeface="Calibri"/>
              </a:rPr>
              <a:t>Third Outline Level</a:t>
            </a:r>
            <a:endParaRPr b="0" lang="en-US" sz="4800" spc="-1" strike="noStrike">
              <a:solidFill>
                <a:srgbClr val="000000"/>
              </a:solidFill>
              <a:uFill>
                <a:solidFill>
                  <a:srgbClr val="ffffff"/>
                </a:solidFill>
              </a:uFill>
              <a:latin typeface="Calibri"/>
            </a:endParaRPr>
          </a:p>
          <a:p>
            <a:pPr lvl="3" marL="1728000" indent="-216000">
              <a:buClr>
                <a:srgbClr val="000000"/>
              </a:buClr>
              <a:buSzPct val="75000"/>
              <a:buFont typeface="Symbol" charset="2"/>
              <a:buChar char=""/>
            </a:pPr>
            <a:r>
              <a:rPr b="1" lang="en-US" sz="4800" spc="-1" strike="noStrike">
                <a:solidFill>
                  <a:srgbClr val="ffffff"/>
                </a:solidFill>
                <a:uFill>
                  <a:solidFill>
                    <a:srgbClr val="ffffff"/>
                  </a:solidFill>
                </a:uFill>
                <a:latin typeface="Calibri"/>
              </a:rPr>
              <a:t>Fourth Outline Level</a:t>
            </a:r>
            <a:endParaRPr b="0" lang="en-US" sz="4800" spc="-1" strike="noStrike">
              <a:solidFill>
                <a:srgbClr val="000000"/>
              </a:solidFill>
              <a:uFill>
                <a:solidFill>
                  <a:srgbClr val="ffffff"/>
                </a:solidFill>
              </a:uFill>
              <a:latin typeface="Calibri"/>
            </a:endParaRPr>
          </a:p>
          <a:p>
            <a:pPr lvl="4" marL="2160000" indent="-216000">
              <a:buClr>
                <a:srgbClr val="000000"/>
              </a:buClr>
              <a:buSzPct val="45000"/>
              <a:buFont typeface="Wingdings" charset="2"/>
              <a:buChar char=""/>
            </a:pPr>
            <a:r>
              <a:rPr b="1" lang="en-US" sz="4800" spc="-1" strike="noStrike">
                <a:solidFill>
                  <a:srgbClr val="ffffff"/>
                </a:solidFill>
                <a:uFill>
                  <a:solidFill>
                    <a:srgbClr val="ffffff"/>
                  </a:solidFill>
                </a:uFill>
                <a:latin typeface="Calibri"/>
              </a:rPr>
              <a:t>Fifth Outline Level</a:t>
            </a:r>
            <a:endParaRPr b="0" lang="en-US" sz="4800" spc="-1" strike="noStrike">
              <a:solidFill>
                <a:srgbClr val="000000"/>
              </a:solidFill>
              <a:uFill>
                <a:solidFill>
                  <a:srgbClr val="ffffff"/>
                </a:solidFill>
              </a:uFill>
              <a:latin typeface="Calibri"/>
            </a:endParaRPr>
          </a:p>
          <a:p>
            <a:pPr lvl="5" marL="2592000" indent="-216000">
              <a:buClr>
                <a:srgbClr val="000000"/>
              </a:buClr>
              <a:buSzPct val="45000"/>
              <a:buFont typeface="Wingdings" charset="2"/>
              <a:buChar char=""/>
            </a:pPr>
            <a:r>
              <a:rPr b="1" lang="en-US" sz="4800" spc="-1" strike="noStrike">
                <a:solidFill>
                  <a:srgbClr val="ffffff"/>
                </a:solidFill>
                <a:uFill>
                  <a:solidFill>
                    <a:srgbClr val="ffffff"/>
                  </a:solidFill>
                </a:uFill>
                <a:latin typeface="Calibri"/>
              </a:rPr>
              <a:t>Sixth Outline Level</a:t>
            </a:r>
            <a:endParaRPr b="0" lang="en-US" sz="4800" spc="-1" strike="noStrike">
              <a:solidFill>
                <a:srgbClr val="000000"/>
              </a:solidFill>
              <a:uFill>
                <a:solidFill>
                  <a:srgbClr val="ffffff"/>
                </a:solidFill>
              </a:uFill>
              <a:latin typeface="Calibri"/>
            </a:endParaRPr>
          </a:p>
          <a:p>
            <a:pPr algn="r">
              <a:lnSpc>
                <a:spcPct val="100000"/>
              </a:lnSpc>
            </a:pPr>
            <a:r>
              <a:rPr b="1" lang="en-US" sz="4800" spc="-1" strike="noStrike">
                <a:solidFill>
                  <a:srgbClr val="ffffff"/>
                </a:solidFill>
                <a:uFill>
                  <a:solidFill>
                    <a:srgbClr val="ffffff"/>
                  </a:solidFill>
                </a:uFill>
                <a:latin typeface="Calibri"/>
              </a:rPr>
              <a:t>Seventh Outline LevelClick to add your manuscript number</a:t>
            </a:r>
            <a:endParaRPr b="0" lang="en-US" sz="4800" spc="-1" strike="noStrike">
              <a:solidFill>
                <a:srgbClr val="000000"/>
              </a:solidFill>
              <a:uFill>
                <a:solidFill>
                  <a:srgbClr val="ffffff"/>
                </a:solidFill>
              </a:uFill>
              <a:latin typeface="Calibri"/>
            </a:endParaRPr>
          </a:p>
        </p:txBody>
      </p:sp>
      <p:sp>
        <p:nvSpPr>
          <p:cNvPr id="12" name="PlaceHolder 11"/>
          <p:cNvSpPr>
            <a:spLocks noGrp="1"/>
          </p:cNvSpPr>
          <p:nvPr>
            <p:ph type="body"/>
          </p:nvPr>
        </p:nvSpPr>
        <p:spPr>
          <a:xfrm>
            <a:off x="26498520" y="41167080"/>
            <a:ext cx="2590560" cy="1361880"/>
          </a:xfrm>
          <a:prstGeom prst="rect">
            <a:avLst/>
          </a:prstGeom>
        </p:spPr>
        <p:txBody>
          <a:bodyPr anchor="ctr"/>
          <a:p>
            <a:pPr marL="432000" indent="-324000">
              <a:buClr>
                <a:srgbClr val="000000"/>
              </a:buClr>
              <a:buSzPct val="45000"/>
              <a:buFont typeface="Wingdings" charset="2"/>
              <a:buChar char=""/>
            </a:pPr>
            <a:r>
              <a:rPr b="1" lang="en-US" sz="4800" spc="-148" strike="noStrike">
                <a:solidFill>
                  <a:srgbClr val="ffffff"/>
                </a:solidFill>
                <a:uFill>
                  <a:solidFill>
                    <a:srgbClr val="ffffff"/>
                  </a:solidFill>
                </a:uFill>
                <a:latin typeface="Calibri"/>
              </a:rPr>
              <a:t>Click to edit the outline text format</a:t>
            </a:r>
            <a:endParaRPr b="0" lang="en-US" sz="4800" spc="-1" strike="noStrike">
              <a:solidFill>
                <a:srgbClr val="000000"/>
              </a:solidFill>
              <a:uFill>
                <a:solidFill>
                  <a:srgbClr val="ffffff"/>
                </a:solidFill>
              </a:uFill>
              <a:latin typeface="Calibri"/>
            </a:endParaRPr>
          </a:p>
          <a:p>
            <a:pPr lvl="1" marL="864000" indent="-324000">
              <a:buClr>
                <a:srgbClr val="000000"/>
              </a:buClr>
              <a:buSzPct val="75000"/>
              <a:buFont typeface="Symbol" charset="2"/>
              <a:buChar char=""/>
            </a:pPr>
            <a:r>
              <a:rPr b="1" lang="en-US" sz="4800" spc="-148" strike="noStrike">
                <a:solidFill>
                  <a:srgbClr val="ffffff"/>
                </a:solidFill>
                <a:uFill>
                  <a:solidFill>
                    <a:srgbClr val="ffffff"/>
                  </a:solidFill>
                </a:uFill>
                <a:latin typeface="Calibri"/>
              </a:rPr>
              <a:t>Second Outline Level</a:t>
            </a:r>
            <a:endParaRPr b="0" lang="en-US" sz="4800" spc="-1" strike="noStrike">
              <a:solidFill>
                <a:srgbClr val="000000"/>
              </a:solidFill>
              <a:uFill>
                <a:solidFill>
                  <a:srgbClr val="ffffff"/>
                </a:solidFill>
              </a:uFill>
              <a:latin typeface="Calibri"/>
            </a:endParaRPr>
          </a:p>
          <a:p>
            <a:pPr lvl="2" marL="1296000" indent="-288000">
              <a:buClr>
                <a:srgbClr val="000000"/>
              </a:buClr>
              <a:buSzPct val="45000"/>
              <a:buFont typeface="Wingdings" charset="2"/>
              <a:buChar char=""/>
            </a:pPr>
            <a:r>
              <a:rPr b="1" lang="en-US" sz="4800" spc="-148" strike="noStrike">
                <a:solidFill>
                  <a:srgbClr val="ffffff"/>
                </a:solidFill>
                <a:uFill>
                  <a:solidFill>
                    <a:srgbClr val="ffffff"/>
                  </a:solidFill>
                </a:uFill>
                <a:latin typeface="Calibri"/>
              </a:rPr>
              <a:t>Third Outline Level</a:t>
            </a:r>
            <a:endParaRPr b="0" lang="en-US" sz="4800" spc="-1" strike="noStrike">
              <a:solidFill>
                <a:srgbClr val="000000"/>
              </a:solidFill>
              <a:uFill>
                <a:solidFill>
                  <a:srgbClr val="ffffff"/>
                </a:solidFill>
              </a:uFill>
              <a:latin typeface="Calibri"/>
            </a:endParaRPr>
          </a:p>
          <a:p>
            <a:pPr lvl="3" marL="1728000" indent="-216000">
              <a:buClr>
                <a:srgbClr val="000000"/>
              </a:buClr>
              <a:buSzPct val="75000"/>
              <a:buFont typeface="Symbol" charset="2"/>
              <a:buChar char=""/>
            </a:pPr>
            <a:r>
              <a:rPr b="1" lang="en-US" sz="4800" spc="-148" strike="noStrike">
                <a:solidFill>
                  <a:srgbClr val="ffffff"/>
                </a:solidFill>
                <a:uFill>
                  <a:solidFill>
                    <a:srgbClr val="ffffff"/>
                  </a:solidFill>
                </a:uFill>
                <a:latin typeface="Calibri"/>
              </a:rPr>
              <a:t>Fourth Outline Level</a:t>
            </a:r>
            <a:endParaRPr b="0" lang="en-US" sz="4800" spc="-1" strike="noStrike">
              <a:solidFill>
                <a:srgbClr val="000000"/>
              </a:solidFill>
              <a:uFill>
                <a:solidFill>
                  <a:srgbClr val="ffffff"/>
                </a:solidFill>
              </a:uFill>
              <a:latin typeface="Calibri"/>
            </a:endParaRPr>
          </a:p>
          <a:p>
            <a:pPr lvl="4" marL="2160000" indent="-216000">
              <a:buClr>
                <a:srgbClr val="000000"/>
              </a:buClr>
              <a:buSzPct val="45000"/>
              <a:buFont typeface="Wingdings" charset="2"/>
              <a:buChar char=""/>
            </a:pPr>
            <a:r>
              <a:rPr b="1" lang="en-US" sz="4800" spc="-148" strike="noStrike">
                <a:solidFill>
                  <a:srgbClr val="ffffff"/>
                </a:solidFill>
                <a:uFill>
                  <a:solidFill>
                    <a:srgbClr val="ffffff"/>
                  </a:solidFill>
                </a:uFill>
                <a:latin typeface="Calibri"/>
              </a:rPr>
              <a:t>Fifth Outline Level</a:t>
            </a:r>
            <a:endParaRPr b="0" lang="en-US" sz="4800" spc="-1" strike="noStrike">
              <a:solidFill>
                <a:srgbClr val="000000"/>
              </a:solidFill>
              <a:uFill>
                <a:solidFill>
                  <a:srgbClr val="ffffff"/>
                </a:solidFill>
              </a:uFill>
              <a:latin typeface="Calibri"/>
            </a:endParaRPr>
          </a:p>
          <a:p>
            <a:pPr lvl="5" marL="2592000" indent="-216000">
              <a:buClr>
                <a:srgbClr val="000000"/>
              </a:buClr>
              <a:buSzPct val="45000"/>
              <a:buFont typeface="Wingdings" charset="2"/>
              <a:buChar char=""/>
            </a:pPr>
            <a:r>
              <a:rPr b="1" lang="en-US" sz="4800" spc="-148" strike="noStrike">
                <a:solidFill>
                  <a:srgbClr val="ffffff"/>
                </a:solidFill>
                <a:uFill>
                  <a:solidFill>
                    <a:srgbClr val="ffffff"/>
                  </a:solidFill>
                </a:uFill>
                <a:latin typeface="Calibri"/>
              </a:rPr>
              <a:t>Sixth Outline Level</a:t>
            </a:r>
            <a:endParaRPr b="0" lang="en-US" sz="4800" spc="-1" strike="noStrike">
              <a:solidFill>
                <a:srgbClr val="000000"/>
              </a:solidFill>
              <a:uFill>
                <a:solidFill>
                  <a:srgbClr val="ffffff"/>
                </a:solidFill>
              </a:uFill>
              <a:latin typeface="Calibri"/>
            </a:endParaRPr>
          </a:p>
          <a:p>
            <a:pPr algn="r">
              <a:lnSpc>
                <a:spcPct val="100000"/>
              </a:lnSpc>
            </a:pPr>
            <a:r>
              <a:rPr b="1" lang="en-US" sz="4800" spc="-148" strike="noStrike">
                <a:solidFill>
                  <a:srgbClr val="ffffff"/>
                </a:solidFill>
                <a:uFill>
                  <a:solidFill>
                    <a:srgbClr val="ffffff"/>
                  </a:solidFill>
                </a:uFill>
                <a:latin typeface="Calibri"/>
              </a:rPr>
              <a:t>Seventh Outline LevelClick to indicate L or R for which panel to display poster on in pod</a:t>
            </a:r>
            <a:endParaRPr b="0" lang="en-US" sz="4800" spc="-1" strike="noStrike">
              <a:solidFill>
                <a:srgbClr val="000000"/>
              </a:solidFill>
              <a:uFill>
                <a:solidFill>
                  <a:srgbClr val="ffffff"/>
                </a:solidFill>
              </a:uFill>
              <a:latin typeface="Calibri"/>
            </a:endParaRPr>
          </a:p>
        </p:txBody>
      </p:sp>
    </p:spTree>
  </p:cSld>
  <p:clrMap bg1="lt1" bg2="lt2" tx1="dk1" tx2="dk2" accent1="accent1" accent2="accent2" accent3="accent3" accent4="accent4" accent5="accent5" accent6="accent6" hlink="hlink" folHlink="folHlink"/>
  <p:sldLayoutIdLst>
    <p:sldLayoutId id="2147483649" r:id="rId4"/>
    <p:sldLayoutId id="2147483650"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 id="2147483660" r:id="rId15"/>
  </p:sldLayoutIdLst>
</p:sldMaster>
</file>

<file path=ppt/slides/_rels/slide1.xml.rels><?xml version="1.0" encoding="UTF-8"?>
<Relationships xmlns="http://schemas.openxmlformats.org/package/2006/relationships"><Relationship Id="rId1" Type="http://schemas.openxmlformats.org/officeDocument/2006/relationships/image" Target="../media/image5.tif"/><Relationship Id="rId2" Type="http://schemas.openxmlformats.org/officeDocument/2006/relationships/image" Target="../media/image6.tif"/><Relationship Id="rId3" Type="http://schemas.openxmlformats.org/officeDocument/2006/relationships/image" Target="../media/image7.tif"/><Relationship Id="rId4" Type="http://schemas.openxmlformats.org/officeDocument/2006/relationships/image" Target="../media/image8.tif"/><Relationship Id="rId5"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47" name="TextShape 1"/>
          <p:cNvSpPr txBox="1"/>
          <p:nvPr/>
        </p:nvSpPr>
        <p:spPr>
          <a:xfrm>
            <a:off x="658440" y="-76320"/>
            <a:ext cx="23899320" cy="2933280"/>
          </a:xfrm>
          <a:prstGeom prst="rect">
            <a:avLst/>
          </a:prstGeom>
          <a:noFill/>
          <a:ln>
            <a:noFill/>
          </a:ln>
        </p:spPr>
        <p:txBody>
          <a:bodyPr anchor="b"/>
          <a:p>
            <a:pPr>
              <a:lnSpc>
                <a:spcPct val="80000"/>
              </a:lnSpc>
            </a:pPr>
            <a:r>
              <a:rPr b="1" lang="en-US" sz="9000" spc="-148" strike="noStrike">
                <a:solidFill>
                  <a:srgbClr val="ffffff"/>
                </a:solidFill>
                <a:uFill>
                  <a:solidFill>
                    <a:srgbClr val="ffffff"/>
                  </a:solidFill>
                </a:uFill>
                <a:latin typeface="Calibri"/>
              </a:rPr>
              <a:t>Integration of Coil Design, Path Planning, and Image Processing for an Autonomous Microrobotic Manipulator</a:t>
            </a:r>
            <a:endParaRPr b="0" lang="en-US" sz="6910" spc="-1" strike="noStrike">
              <a:solidFill>
                <a:srgbClr val="000000"/>
              </a:solidFill>
              <a:uFill>
                <a:solidFill>
                  <a:srgbClr val="ffffff"/>
                </a:solidFill>
              </a:uFill>
              <a:latin typeface="Calibri"/>
            </a:endParaRPr>
          </a:p>
        </p:txBody>
      </p:sp>
      <p:sp>
        <p:nvSpPr>
          <p:cNvPr id="48" name="TextShape 2"/>
          <p:cNvSpPr txBox="1"/>
          <p:nvPr/>
        </p:nvSpPr>
        <p:spPr>
          <a:xfrm>
            <a:off x="658440" y="2819520"/>
            <a:ext cx="23289480" cy="1447560"/>
          </a:xfrm>
          <a:prstGeom prst="rect">
            <a:avLst/>
          </a:prstGeom>
          <a:noFill/>
          <a:ln>
            <a:noFill/>
          </a:ln>
        </p:spPr>
        <p:txBody>
          <a:bodyPr anchor="ctr"/>
          <a:p>
            <a:pPr>
              <a:lnSpc>
                <a:spcPct val="100000"/>
              </a:lnSpc>
            </a:pPr>
            <a:r>
              <a:rPr b="1" lang="en-US" sz="7000" spc="-148" strike="noStrike">
                <a:solidFill>
                  <a:srgbClr val="ffc000"/>
                </a:solidFill>
                <a:uFill>
                  <a:solidFill>
                    <a:srgbClr val="ffffff"/>
                  </a:solidFill>
                </a:uFill>
                <a:latin typeface="Calibri"/>
              </a:rPr>
              <a:t>University of Toronto, Toronto, Ontario, Canada</a:t>
            </a:r>
            <a:endParaRPr b="0" lang="en-US" sz="9270" spc="-1" strike="noStrike">
              <a:solidFill>
                <a:srgbClr val="000000"/>
              </a:solidFill>
              <a:uFill>
                <a:solidFill>
                  <a:srgbClr val="ffffff"/>
                </a:solidFill>
              </a:uFill>
              <a:latin typeface="Calibri"/>
            </a:endParaRPr>
          </a:p>
        </p:txBody>
      </p:sp>
      <p:sp>
        <p:nvSpPr>
          <p:cNvPr id="49" name="TextShape 3"/>
          <p:cNvSpPr txBox="1"/>
          <p:nvPr/>
        </p:nvSpPr>
        <p:spPr>
          <a:xfrm>
            <a:off x="658440" y="4000680"/>
            <a:ext cx="23289480" cy="1218960"/>
          </a:xfrm>
          <a:prstGeom prst="rect">
            <a:avLst/>
          </a:prstGeom>
          <a:noFill/>
          <a:ln>
            <a:noFill/>
          </a:ln>
        </p:spPr>
        <p:txBody>
          <a:bodyPr anchor="ctr"/>
          <a:p>
            <a:pPr>
              <a:lnSpc>
                <a:spcPct val="100000"/>
              </a:lnSpc>
            </a:pPr>
            <a:r>
              <a:rPr b="0" lang="en-US" sz="6000" spc="-148" strike="noStrike">
                <a:solidFill>
                  <a:srgbClr val="ffffff"/>
                </a:solidFill>
                <a:uFill>
                  <a:solidFill>
                    <a:srgbClr val="ffffff"/>
                  </a:solidFill>
                </a:uFill>
                <a:latin typeface="Calibri"/>
              </a:rPr>
              <a:t>Christopher Lucasius, Lucas Botelho, You Dong</a:t>
            </a:r>
            <a:endParaRPr b="0" lang="en-US" sz="9270" spc="-1" strike="noStrike">
              <a:solidFill>
                <a:srgbClr val="000000"/>
              </a:solidFill>
              <a:uFill>
                <a:solidFill>
                  <a:srgbClr val="ffffff"/>
                </a:solidFill>
              </a:uFill>
              <a:latin typeface="Calibri"/>
            </a:endParaRPr>
          </a:p>
        </p:txBody>
      </p:sp>
      <p:sp>
        <p:nvSpPr>
          <p:cNvPr id="50" name="TextShape 4"/>
          <p:cNvSpPr txBox="1"/>
          <p:nvPr/>
        </p:nvSpPr>
        <p:spPr>
          <a:xfrm>
            <a:off x="11321280" y="41215320"/>
            <a:ext cx="7632720" cy="1314000"/>
          </a:xfrm>
          <a:prstGeom prst="rect">
            <a:avLst/>
          </a:prstGeom>
          <a:noFill/>
          <a:ln>
            <a:noFill/>
          </a:ln>
        </p:spPr>
        <p:txBody>
          <a:bodyPr anchor="ctr"/>
          <a:p>
            <a:endParaRPr b="0" lang="en-US" sz="9270" spc="-1" strike="noStrike">
              <a:solidFill>
                <a:srgbClr val="000000"/>
              </a:solidFill>
              <a:uFill>
                <a:solidFill>
                  <a:srgbClr val="ffffff"/>
                </a:solidFill>
              </a:uFill>
              <a:latin typeface="Calibri"/>
            </a:endParaRPr>
          </a:p>
        </p:txBody>
      </p:sp>
      <p:sp>
        <p:nvSpPr>
          <p:cNvPr id="51" name="TextShape 5"/>
          <p:cNvSpPr txBox="1"/>
          <p:nvPr/>
        </p:nvSpPr>
        <p:spPr>
          <a:xfrm>
            <a:off x="832680" y="41128200"/>
            <a:ext cx="10697760" cy="1314000"/>
          </a:xfrm>
          <a:prstGeom prst="rect">
            <a:avLst/>
          </a:prstGeom>
          <a:noFill/>
          <a:ln>
            <a:noFill/>
          </a:ln>
        </p:spPr>
        <p:txBody>
          <a:bodyPr anchor="ctr"/>
          <a:p>
            <a:pPr>
              <a:lnSpc>
                <a:spcPct val="100000"/>
              </a:lnSpc>
            </a:pPr>
            <a:r>
              <a:rPr b="1" lang="en-US" sz="8000" spc="-1" strike="noStrike">
                <a:solidFill>
                  <a:srgbClr val="000000"/>
                </a:solidFill>
                <a:uFill>
                  <a:solidFill>
                    <a:srgbClr val="ffffff"/>
                  </a:solidFill>
                </a:uFill>
                <a:latin typeface="Calibri"/>
              </a:rPr>
              <a:t>ABSTRACT</a:t>
            </a:r>
            <a:endParaRPr b="0" lang="en-US" sz="9270" spc="-1" strike="noStrike">
              <a:solidFill>
                <a:srgbClr val="000000"/>
              </a:solidFill>
              <a:uFill>
                <a:solidFill>
                  <a:srgbClr val="ffffff"/>
                </a:solidFill>
              </a:uFill>
              <a:latin typeface="Calibri"/>
            </a:endParaRPr>
          </a:p>
        </p:txBody>
      </p:sp>
      <p:sp>
        <p:nvSpPr>
          <p:cNvPr id="52" name="TextShape 6"/>
          <p:cNvSpPr txBox="1"/>
          <p:nvPr/>
        </p:nvSpPr>
        <p:spPr>
          <a:xfrm>
            <a:off x="19082520" y="41166360"/>
            <a:ext cx="7007400" cy="1314000"/>
          </a:xfrm>
          <a:prstGeom prst="rect">
            <a:avLst/>
          </a:prstGeom>
          <a:noFill/>
          <a:ln>
            <a:noFill/>
          </a:ln>
        </p:spPr>
        <p:txBody>
          <a:bodyPr anchor="ctr"/>
          <a:p>
            <a:endParaRPr b="0" lang="en-US" sz="9270" spc="-1" strike="noStrike">
              <a:solidFill>
                <a:srgbClr val="000000"/>
              </a:solidFill>
              <a:uFill>
                <a:solidFill>
                  <a:srgbClr val="ffffff"/>
                </a:solidFill>
              </a:uFill>
              <a:latin typeface="Calibri"/>
            </a:endParaRPr>
          </a:p>
        </p:txBody>
      </p:sp>
      <p:sp>
        <p:nvSpPr>
          <p:cNvPr id="53" name="TextShape 7"/>
          <p:cNvSpPr txBox="1"/>
          <p:nvPr/>
        </p:nvSpPr>
        <p:spPr>
          <a:xfrm>
            <a:off x="26498520" y="41167080"/>
            <a:ext cx="2590560" cy="1361880"/>
          </a:xfrm>
          <a:prstGeom prst="rect">
            <a:avLst/>
          </a:prstGeom>
          <a:noFill/>
          <a:ln>
            <a:noFill/>
          </a:ln>
        </p:spPr>
        <p:txBody>
          <a:bodyPr anchor="ctr"/>
          <a:p>
            <a:pPr algn="r">
              <a:lnSpc>
                <a:spcPct val="100000"/>
              </a:lnSpc>
            </a:pPr>
            <a:r>
              <a:rPr b="1" lang="en-US" sz="4800" spc="-148" strike="noStrike">
                <a:solidFill>
                  <a:srgbClr val="ffffff"/>
                </a:solidFill>
                <a:uFill>
                  <a:solidFill>
                    <a:srgbClr val="ffffff"/>
                  </a:solidFill>
                </a:uFill>
                <a:latin typeface="Calibri"/>
              </a:rPr>
              <a:t>N/A</a:t>
            </a:r>
            <a:endParaRPr b="0" lang="en-US" sz="9270" spc="-1" strike="noStrike">
              <a:solidFill>
                <a:srgbClr val="000000"/>
              </a:solidFill>
              <a:uFill>
                <a:solidFill>
                  <a:srgbClr val="ffffff"/>
                </a:solidFill>
              </a:uFill>
              <a:latin typeface="Calibri"/>
            </a:endParaRPr>
          </a:p>
        </p:txBody>
      </p:sp>
      <p:sp>
        <p:nvSpPr>
          <p:cNvPr id="54" name="CustomShape 8"/>
          <p:cNvSpPr/>
          <p:nvPr/>
        </p:nvSpPr>
        <p:spPr>
          <a:xfrm>
            <a:off x="22630680" y="41142960"/>
            <a:ext cx="7007400" cy="1314000"/>
          </a:xfrm>
          <a:prstGeom prst="rect">
            <a:avLst/>
          </a:prstGeom>
          <a:noFill/>
          <a:ln>
            <a:noFill/>
          </a:ln>
        </p:spPr>
        <p:style>
          <a:lnRef idx="0"/>
          <a:fillRef idx="0"/>
          <a:effectRef idx="0"/>
          <a:fontRef idx="minor"/>
        </p:style>
      </p:sp>
      <p:sp>
        <p:nvSpPr>
          <p:cNvPr id="55" name="CustomShape 9"/>
          <p:cNvSpPr/>
          <p:nvPr/>
        </p:nvSpPr>
        <p:spPr>
          <a:xfrm>
            <a:off x="22732200" y="41159160"/>
            <a:ext cx="7007400" cy="1314000"/>
          </a:xfrm>
          <a:prstGeom prst="rect">
            <a:avLst/>
          </a:prstGeom>
          <a:noFill/>
          <a:ln>
            <a:noFill/>
          </a:ln>
        </p:spPr>
        <p:style>
          <a:lnRef idx="0"/>
          <a:fillRef idx="0"/>
          <a:effectRef idx="0"/>
          <a:fontRef idx="minor"/>
        </p:style>
      </p:sp>
      <p:pic>
        <p:nvPicPr>
          <p:cNvPr id="56" name="Picture 2" descr=""/>
          <p:cNvPicPr/>
          <p:nvPr/>
        </p:nvPicPr>
        <p:blipFill>
          <a:blip r:embed="rId1"/>
          <a:srcRect l="26904" t="0" r="27002" b="0"/>
          <a:stretch/>
        </p:blipFill>
        <p:spPr>
          <a:xfrm>
            <a:off x="26236080" y="209520"/>
            <a:ext cx="2406240" cy="5219280"/>
          </a:xfrm>
          <a:prstGeom prst="rect">
            <a:avLst/>
          </a:prstGeom>
          <a:ln>
            <a:noFill/>
          </a:ln>
        </p:spPr>
      </p:pic>
      <p:sp>
        <p:nvSpPr>
          <p:cNvPr id="57" name="CustomShape 10"/>
          <p:cNvSpPr/>
          <p:nvPr/>
        </p:nvSpPr>
        <p:spPr>
          <a:xfrm>
            <a:off x="424440" y="6341040"/>
            <a:ext cx="15109920" cy="40614120"/>
          </a:xfrm>
          <a:prstGeom prst="rect">
            <a:avLst/>
          </a:prstGeom>
          <a:noFill/>
          <a:ln>
            <a:noFill/>
          </a:ln>
        </p:spPr>
        <p:style>
          <a:lnRef idx="0"/>
          <a:fillRef idx="0"/>
          <a:effectRef idx="0"/>
          <a:fontRef idx="minor"/>
        </p:style>
        <p:txBody>
          <a:bodyPr lIns="90000" rIns="90000" tIns="45000" bIns="45000"/>
          <a:p>
            <a:pPr algn="ctr">
              <a:lnSpc>
                <a:spcPct val="100000"/>
              </a:lnSpc>
            </a:pPr>
            <a:r>
              <a:rPr b="1" lang="en-CA" sz="5400" spc="-1" strike="noStrike">
                <a:solidFill>
                  <a:srgbClr val="000000"/>
                </a:solidFill>
                <a:uFill>
                  <a:solidFill>
                    <a:srgbClr val="ffffff"/>
                  </a:solidFill>
                </a:uFill>
                <a:latin typeface="Calibri"/>
              </a:rPr>
              <a:t>Competition Introduction</a:t>
            </a:r>
            <a:endParaRPr b="0" lang="en-CA" sz="1800" spc="-1" strike="noStrike">
              <a:solidFill>
                <a:srgbClr val="000000"/>
              </a:solidFill>
              <a:uFill>
                <a:solidFill>
                  <a:srgbClr val="ffffff"/>
                </a:solidFill>
              </a:uFill>
              <a:latin typeface="Arial"/>
            </a:endParaRPr>
          </a:p>
          <a:p>
            <a:pPr algn="just">
              <a:lnSpc>
                <a:spcPct val="100000"/>
              </a:lnSpc>
            </a:pPr>
            <a:r>
              <a:rPr b="0" lang="en-CA" sz="4400" spc="-1" strike="noStrike">
                <a:solidFill>
                  <a:srgbClr val="000000"/>
                </a:solidFill>
                <a:uFill>
                  <a:solidFill>
                    <a:srgbClr val="ffffff"/>
                  </a:solidFill>
                </a:uFill>
                <a:latin typeface="Calibri"/>
              </a:rPr>
              <a:t>  </a:t>
            </a:r>
            <a:r>
              <a:rPr b="0" lang="en-CA" sz="4400" spc="-1" strike="noStrike">
                <a:solidFill>
                  <a:srgbClr val="000000"/>
                </a:solidFill>
                <a:uFill>
                  <a:solidFill>
                    <a:srgbClr val="ffffff"/>
                  </a:solidFill>
                </a:uFill>
                <a:latin typeface="Calibri"/>
              </a:rPr>
              <a:t>The Mobile Microrobotics Challenge (MMC) is an annual competition hosted by the IEEE Robotics and Automation Society as part of the International Conference for Robotics and Automation. This challenge aims to encourage researchers to accelerate the development of microrobots that can autonomously navigate and manipulate objects at the microscale.</a:t>
            </a:r>
            <a:endParaRPr b="0" lang="en-CA" sz="1800" spc="-1" strike="noStrike">
              <a:solidFill>
                <a:srgbClr val="000000"/>
              </a:solidFill>
              <a:uFill>
                <a:solidFill>
                  <a:srgbClr val="ffffff"/>
                </a:solidFill>
              </a:uFill>
              <a:latin typeface="Arial"/>
            </a:endParaRPr>
          </a:p>
          <a:p>
            <a:pPr algn="just">
              <a:lnSpc>
                <a:spcPct val="100000"/>
              </a:lnSpc>
            </a:pPr>
            <a:r>
              <a:rPr b="0" lang="en-CA" sz="4400" spc="-1" strike="noStrike">
                <a:solidFill>
                  <a:srgbClr val="000000"/>
                </a:solidFill>
                <a:uFill>
                  <a:solidFill>
                    <a:srgbClr val="ffffff"/>
                  </a:solidFill>
                </a:uFill>
                <a:latin typeface="Calibri"/>
              </a:rPr>
              <a:t>Currently, several methodologies have been explored in the wireless control of untethered magnetic microrobots [1], and their improvement for the use of this competition will be the main focus of this proposed research.</a:t>
            </a:r>
            <a:endParaRPr b="0" lang="en-CA" sz="1800" spc="-1" strike="noStrike">
              <a:solidFill>
                <a:srgbClr val="000000"/>
              </a:solidFill>
              <a:uFill>
                <a:solidFill>
                  <a:srgbClr val="ffffff"/>
                </a:solidFill>
              </a:uFill>
              <a:latin typeface="Arial"/>
            </a:endParaRPr>
          </a:p>
          <a:p>
            <a:pPr algn="just">
              <a:lnSpc>
                <a:spcPct val="100000"/>
              </a:lnSpc>
            </a:pPr>
            <a:r>
              <a:rPr b="0" lang="en-CA" sz="4400" spc="-1" strike="noStrike">
                <a:solidFill>
                  <a:srgbClr val="000000"/>
                </a:solidFill>
                <a:uFill>
                  <a:solidFill>
                    <a:srgbClr val="ffffff"/>
                  </a:solidFill>
                </a:uFill>
                <a:latin typeface="Calibri"/>
              </a:rPr>
              <a:t>  </a:t>
            </a:r>
            <a:r>
              <a:rPr b="0" lang="en-CA" sz="4400" spc="-1" strike="noStrike">
                <a:solidFill>
                  <a:srgbClr val="000000"/>
                </a:solidFill>
                <a:uFill>
                  <a:solidFill>
                    <a:srgbClr val="ffffff"/>
                  </a:solidFill>
                </a:uFill>
                <a:latin typeface="Calibri"/>
              </a:rPr>
              <a:t>The MMCs competition tasks are designed to simulate anticipated applications in microassembly, including the manipulation of blood vessels in biomedical projects as well as the assembly of components in nanomanufacturing [2]. The microrobots are designed to be untethered through its control via external magnetic fields, enabling them to be minimally invasive and maximally dexterous in medical applications such as intraocular drug deliveries [3].</a:t>
            </a: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a:p>
            <a:pPr algn="ctr">
              <a:lnSpc>
                <a:spcPct val="100000"/>
              </a:lnSpc>
            </a:pPr>
            <a:r>
              <a:rPr b="1" lang="en-CA" sz="5400" spc="-1" strike="noStrike">
                <a:solidFill>
                  <a:srgbClr val="000000"/>
                </a:solidFill>
                <a:uFill>
                  <a:solidFill>
                    <a:srgbClr val="ffffff"/>
                  </a:solidFill>
                </a:uFill>
                <a:latin typeface="Calibri"/>
              </a:rPr>
              <a:t>Implementation Details</a:t>
            </a:r>
            <a:endParaRPr b="0" lang="en-CA" sz="1800" spc="-1" strike="noStrike">
              <a:solidFill>
                <a:srgbClr val="000000"/>
              </a:solidFill>
              <a:uFill>
                <a:solidFill>
                  <a:srgbClr val="ffffff"/>
                </a:solidFill>
              </a:uFill>
              <a:latin typeface="Arial"/>
            </a:endParaRPr>
          </a:p>
          <a:p>
            <a:pPr algn="just">
              <a:lnSpc>
                <a:spcPct val="100000"/>
              </a:lnSpc>
            </a:pPr>
            <a:r>
              <a:rPr b="1" lang="en-CA" sz="4400" spc="-1" strike="noStrike" u="sng">
                <a:solidFill>
                  <a:srgbClr val="000000"/>
                </a:solidFill>
                <a:uFill>
                  <a:solidFill>
                    <a:srgbClr val="ffffff"/>
                  </a:solidFill>
                </a:uFill>
                <a:latin typeface="Calibri"/>
              </a:rPr>
              <a:t> </a:t>
            </a:r>
            <a:r>
              <a:rPr b="1" lang="en-CA" sz="4400" spc="-1" strike="noStrike" u="sng">
                <a:solidFill>
                  <a:srgbClr val="000000"/>
                </a:solidFill>
                <a:uFill>
                  <a:solidFill>
                    <a:srgbClr val="ffffff"/>
                  </a:solidFill>
                </a:uFill>
                <a:latin typeface="Calibri"/>
              </a:rPr>
              <a:t>A. Image Processing</a:t>
            </a:r>
            <a:endParaRPr b="0" lang="en-CA" sz="1800" spc="-1" strike="noStrike">
              <a:solidFill>
                <a:srgbClr val="000000"/>
              </a:solidFill>
              <a:uFill>
                <a:solidFill>
                  <a:srgbClr val="ffffff"/>
                </a:solidFill>
              </a:uFill>
              <a:latin typeface="Arial"/>
            </a:endParaRPr>
          </a:p>
          <a:p>
            <a:pPr algn="just">
              <a:lnSpc>
                <a:spcPct val="100000"/>
              </a:lnSpc>
            </a:pPr>
            <a:r>
              <a:rPr b="0" lang="en-CA" sz="4400" spc="-1" strike="noStrike">
                <a:solidFill>
                  <a:srgbClr val="000000"/>
                </a:solidFill>
                <a:uFill>
                  <a:solidFill>
                    <a:srgbClr val="ffffff"/>
                  </a:solidFill>
                </a:uFill>
                <a:latin typeface="Calibri"/>
              </a:rPr>
              <a:t>  </a:t>
            </a:r>
            <a:r>
              <a:rPr b="0" lang="en-CA" sz="4400" spc="-1" strike="noStrike">
                <a:solidFill>
                  <a:srgbClr val="000000"/>
                </a:solidFill>
                <a:uFill>
                  <a:solidFill>
                    <a:srgbClr val="ffffff"/>
                  </a:solidFill>
                </a:uFill>
                <a:latin typeface="Calibri"/>
              </a:rPr>
              <a:t>Basic functions such as dilation and erosion are used for preliminary image processing to prepare for finding contours. Then, depending on the actual shape of the part, a shape detection function is used to determine the location of the part. Since these functions only return angle values from 0 to 90 degrees, custom functions are written to output the full orientation of the part from 0 to 360 degrees. In addition, an occupation matrix with the size of the frame is created to tell the path planner which areas are occupied (see figure below).</a:t>
            </a: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a:p>
            <a:pPr>
              <a:lnSpc>
                <a:spcPct val="100000"/>
              </a:lnSpc>
            </a:pPr>
            <a:r>
              <a:rPr b="1" lang="en-CA" sz="4400" spc="-1" strike="noStrike" u="sng">
                <a:solidFill>
                  <a:srgbClr val="000000"/>
                </a:solidFill>
                <a:uFill>
                  <a:solidFill>
                    <a:srgbClr val="ffffff"/>
                  </a:solidFill>
                </a:uFill>
                <a:latin typeface="Calibri"/>
              </a:rPr>
              <a:t>B. Path Tracking Controller and Planning Design</a:t>
            </a:r>
            <a:endParaRPr b="0" lang="en-CA" sz="1800" spc="-1" strike="noStrike">
              <a:solidFill>
                <a:srgbClr val="000000"/>
              </a:solidFill>
              <a:uFill>
                <a:solidFill>
                  <a:srgbClr val="ffffff"/>
                </a:solidFill>
              </a:uFill>
              <a:latin typeface="Arial"/>
            </a:endParaRPr>
          </a:p>
          <a:p>
            <a:pPr algn="just">
              <a:lnSpc>
                <a:spcPct val="100000"/>
              </a:lnSpc>
            </a:pPr>
            <a:r>
              <a:rPr b="0" lang="en-CA" sz="4400" spc="-1" strike="noStrike">
                <a:solidFill>
                  <a:srgbClr val="000000"/>
                </a:solidFill>
                <a:uFill>
                  <a:solidFill>
                    <a:srgbClr val="ffffff"/>
                  </a:solidFill>
                </a:uFill>
                <a:latin typeface="Calibri"/>
              </a:rPr>
              <a:t>  </a:t>
            </a:r>
            <a:r>
              <a:rPr b="0" lang="en-CA" sz="4400" spc="-1" strike="noStrike">
                <a:solidFill>
                  <a:srgbClr val="000000"/>
                </a:solidFill>
                <a:uFill>
                  <a:solidFill>
                    <a:srgbClr val="ffffff"/>
                  </a:solidFill>
                </a:uFill>
                <a:latin typeface="Calibri"/>
              </a:rPr>
              <a:t>A PID controller is used to output the currents in the amplifier system’s electromagnetic coils in order to generate a controllable gradient field. One problem that arose from only using the gradient force was that the robot would be subjected to large static friction, causing unintended accelerations. Therefore, apart from the gradient force, stick-slip motion is also utilized as the main actuation technique to enable the robot to move more easily across its medium.</a:t>
            </a:r>
            <a:endParaRPr b="0" lang="en-CA" sz="1800" spc="-1" strike="noStrike">
              <a:solidFill>
                <a:srgbClr val="000000"/>
              </a:solidFill>
              <a:uFill>
                <a:solidFill>
                  <a:srgbClr val="ffffff"/>
                </a:solidFill>
              </a:uFill>
              <a:latin typeface="Arial"/>
            </a:endParaRPr>
          </a:p>
        </p:txBody>
      </p:sp>
      <p:pic>
        <p:nvPicPr>
          <p:cNvPr id="58" name="Picture 4" descr=""/>
          <p:cNvPicPr/>
          <p:nvPr/>
        </p:nvPicPr>
        <p:blipFill>
          <a:blip r:embed="rId2"/>
          <a:stretch/>
        </p:blipFill>
        <p:spPr>
          <a:xfrm>
            <a:off x="2188440" y="27627120"/>
            <a:ext cx="11581920" cy="6095520"/>
          </a:xfrm>
          <a:prstGeom prst="rect">
            <a:avLst/>
          </a:prstGeom>
          <a:ln>
            <a:noFill/>
          </a:ln>
        </p:spPr>
      </p:pic>
      <p:sp>
        <p:nvSpPr>
          <p:cNvPr id="59" name="CustomShape 11"/>
          <p:cNvSpPr/>
          <p:nvPr/>
        </p:nvSpPr>
        <p:spPr>
          <a:xfrm>
            <a:off x="16209720" y="6341040"/>
            <a:ext cx="13428000" cy="22362840"/>
          </a:xfrm>
          <a:prstGeom prst="rect">
            <a:avLst/>
          </a:prstGeom>
          <a:noFill/>
          <a:ln>
            <a:noFill/>
          </a:ln>
        </p:spPr>
        <p:style>
          <a:lnRef idx="0"/>
          <a:fillRef idx="0"/>
          <a:effectRef idx="0"/>
          <a:fontRef idx="minor"/>
        </p:style>
        <p:txBody>
          <a:bodyPr lIns="90000" rIns="90000" tIns="45000" bIns="45000"/>
          <a:p>
            <a:pPr algn="just">
              <a:lnSpc>
                <a:spcPct val="100000"/>
              </a:lnSpc>
            </a:pPr>
            <a:r>
              <a:rPr b="0" lang="en-CA" sz="4400" spc="-1" strike="noStrike">
                <a:solidFill>
                  <a:srgbClr val="000000"/>
                </a:solidFill>
                <a:uFill>
                  <a:solidFill>
                    <a:srgbClr val="ffffff"/>
                  </a:solidFill>
                </a:uFill>
                <a:latin typeface="Calibri"/>
              </a:rPr>
              <a:t>  </a:t>
            </a:r>
            <a:r>
              <a:rPr b="0" lang="en-CA" sz="4400" spc="-1" strike="noStrike">
                <a:solidFill>
                  <a:srgbClr val="000000"/>
                </a:solidFill>
                <a:uFill>
                  <a:solidFill>
                    <a:srgbClr val="ffffff"/>
                  </a:solidFill>
                </a:uFill>
                <a:latin typeface="Calibri"/>
              </a:rPr>
              <a:t>At each point in time, the microrobot is given a single waypoint to follow, and the coils are controlled to have the robot move towards one point at a time until it is within an empirically found threshold. These waypoints are intelligently found by using the A* path planner. Since the path the robot needs to follow is along a simple two-dimensional configuration space, use the Manhattan Distance is used as an admissible heuristic to ensure that the generated path is always optimal. Only the robot’s position is considered in path planning, assuming the robot can be oriented appropriately at each endpoint of its path by using the uniform field to rotate the robot to the required angular position.</a:t>
            </a:r>
            <a:endParaRPr b="0" lang="en-CA" sz="1800" spc="-1" strike="noStrike">
              <a:solidFill>
                <a:srgbClr val="000000"/>
              </a:solidFill>
              <a:uFill>
                <a:solidFill>
                  <a:srgbClr val="ffffff"/>
                </a:solidFill>
              </a:uFill>
              <a:latin typeface="Arial"/>
            </a:endParaRPr>
          </a:p>
          <a:p>
            <a:pPr algn="just">
              <a:lnSpc>
                <a:spcPct val="100000"/>
              </a:lnSpc>
            </a:pPr>
            <a:endParaRPr b="0" lang="en-CA" sz="1800" spc="-1" strike="noStrike">
              <a:solidFill>
                <a:srgbClr val="000000"/>
              </a:solidFill>
              <a:uFill>
                <a:solidFill>
                  <a:srgbClr val="ffffff"/>
                </a:solidFill>
              </a:uFill>
              <a:latin typeface="Arial"/>
            </a:endParaRPr>
          </a:p>
          <a:p>
            <a:pPr>
              <a:lnSpc>
                <a:spcPct val="100000"/>
              </a:lnSpc>
            </a:pPr>
            <a:r>
              <a:rPr b="1" lang="en-CA" sz="4400" spc="-1" strike="noStrike" u="sng">
                <a:solidFill>
                  <a:srgbClr val="000000"/>
                </a:solidFill>
                <a:uFill>
                  <a:solidFill>
                    <a:srgbClr val="ffffff"/>
                  </a:solidFill>
                </a:uFill>
                <a:latin typeface="Calibri"/>
              </a:rPr>
              <a:t>C. Coil Design</a:t>
            </a:r>
            <a:endParaRPr b="0" lang="en-CA" sz="1800" spc="-1" strike="noStrike">
              <a:solidFill>
                <a:srgbClr val="000000"/>
              </a:solidFill>
              <a:uFill>
                <a:solidFill>
                  <a:srgbClr val="ffffff"/>
                </a:solidFill>
              </a:uFill>
              <a:latin typeface="Arial"/>
            </a:endParaRPr>
          </a:p>
          <a:p>
            <a:pPr algn="just">
              <a:lnSpc>
                <a:spcPct val="100000"/>
              </a:lnSpc>
            </a:pPr>
            <a:r>
              <a:rPr b="0" lang="en-CA" sz="4400" spc="-1" strike="noStrike">
                <a:solidFill>
                  <a:srgbClr val="000000"/>
                </a:solidFill>
                <a:uFill>
                  <a:solidFill>
                    <a:srgbClr val="ffffff"/>
                  </a:solidFill>
                </a:uFill>
                <a:latin typeface="Calibri"/>
              </a:rPr>
              <a:t>  </a:t>
            </a:r>
            <a:r>
              <a:rPr b="0" lang="en-CA" sz="4400" spc="-1" strike="noStrike">
                <a:solidFill>
                  <a:srgbClr val="000000"/>
                </a:solidFill>
                <a:uFill>
                  <a:solidFill>
                    <a:srgbClr val="ffffff"/>
                  </a:solidFill>
                </a:uFill>
                <a:latin typeface="Calibri"/>
              </a:rPr>
              <a:t>The final coil system used to actuate the microrobot is comprised of three pairs of orthogonal electromagnetic coils to generate a magnetic field in any direction in 3-dimensional space. Each of the six coils is driven independently by a USB servo controller. The independent controls allows for control over both the magnetic field and magnetic field gradient. While the USB servo controllers allow for efficient communication with the path tracking controller. See figures below for the 3-axis Helmholtz Coil System and Microrobotic system performing the Autonomous Manipulation Challenge.</a:t>
            </a:r>
            <a:endParaRPr b="0" lang="en-CA" sz="1800" spc="-1" strike="noStrike">
              <a:solidFill>
                <a:srgbClr val="000000"/>
              </a:solidFill>
              <a:uFill>
                <a:solidFill>
                  <a:srgbClr val="ffffff"/>
                </a:solidFill>
              </a:uFill>
              <a:latin typeface="Arial"/>
            </a:endParaRPr>
          </a:p>
          <a:p>
            <a:pPr algn="just">
              <a:lnSpc>
                <a:spcPct val="100000"/>
              </a:lnSpc>
            </a:pPr>
            <a:endParaRPr b="0" lang="en-CA" sz="1800" spc="-1" strike="noStrike">
              <a:solidFill>
                <a:srgbClr val="000000"/>
              </a:solidFill>
              <a:uFill>
                <a:solidFill>
                  <a:srgbClr val="ffffff"/>
                </a:solidFill>
              </a:uFill>
              <a:latin typeface="Arial"/>
            </a:endParaRPr>
          </a:p>
        </p:txBody>
      </p:sp>
      <p:pic>
        <p:nvPicPr>
          <p:cNvPr id="60" name="Picture 16" descr=""/>
          <p:cNvPicPr/>
          <p:nvPr/>
        </p:nvPicPr>
        <p:blipFill>
          <a:blip r:embed="rId3"/>
          <a:stretch/>
        </p:blipFill>
        <p:spPr>
          <a:xfrm>
            <a:off x="16232040" y="24559920"/>
            <a:ext cx="6759000" cy="5069160"/>
          </a:xfrm>
          <a:prstGeom prst="rect">
            <a:avLst/>
          </a:prstGeom>
          <a:ln>
            <a:noFill/>
          </a:ln>
        </p:spPr>
      </p:pic>
      <p:pic>
        <p:nvPicPr>
          <p:cNvPr id="61" name="Picture 17" descr=""/>
          <p:cNvPicPr/>
          <p:nvPr/>
        </p:nvPicPr>
        <p:blipFill>
          <a:blip r:embed="rId4"/>
          <a:srcRect l="0" t="0" r="0" b="13414"/>
          <a:stretch/>
        </p:blipFill>
        <p:spPr>
          <a:xfrm>
            <a:off x="22960080" y="24559920"/>
            <a:ext cx="6678000" cy="5069160"/>
          </a:xfrm>
          <a:prstGeom prst="rect">
            <a:avLst/>
          </a:prstGeom>
          <a:ln>
            <a:noFill/>
          </a:ln>
        </p:spPr>
      </p:pic>
      <p:sp>
        <p:nvSpPr>
          <p:cNvPr id="62" name="CustomShape 12"/>
          <p:cNvSpPr/>
          <p:nvPr/>
        </p:nvSpPr>
        <p:spPr>
          <a:xfrm>
            <a:off x="16232040" y="30675240"/>
            <a:ext cx="13405680" cy="9626760"/>
          </a:xfrm>
          <a:prstGeom prst="rect">
            <a:avLst/>
          </a:prstGeom>
          <a:noFill/>
          <a:ln>
            <a:noFill/>
          </a:ln>
        </p:spPr>
        <p:style>
          <a:lnRef idx="0"/>
          <a:fillRef idx="0"/>
          <a:effectRef idx="0"/>
          <a:fontRef idx="minor"/>
        </p:style>
        <p:txBody>
          <a:bodyPr lIns="90000" rIns="90000" tIns="45000" bIns="45000"/>
          <a:p>
            <a:pPr algn="ctr">
              <a:lnSpc>
                <a:spcPct val="100000"/>
              </a:lnSpc>
            </a:pPr>
            <a:r>
              <a:rPr b="1" lang="en-CA" sz="5400" spc="-1" strike="noStrike">
                <a:solidFill>
                  <a:srgbClr val="000000"/>
                </a:solidFill>
                <a:uFill>
                  <a:solidFill>
                    <a:srgbClr val="ffffff"/>
                  </a:solidFill>
                </a:uFill>
                <a:latin typeface="Calibri"/>
              </a:rPr>
              <a:t> </a:t>
            </a:r>
            <a:r>
              <a:rPr b="1" lang="en-CA" sz="5400" spc="-1" strike="noStrike">
                <a:solidFill>
                  <a:srgbClr val="000000"/>
                </a:solidFill>
                <a:uFill>
                  <a:solidFill>
                    <a:srgbClr val="ffffff"/>
                  </a:solidFill>
                </a:uFill>
                <a:latin typeface="Calibri"/>
              </a:rPr>
              <a:t>REFERENCES</a:t>
            </a:r>
            <a:endParaRPr b="0" lang="en-CA" sz="1800" spc="-1" strike="noStrike">
              <a:solidFill>
                <a:srgbClr val="000000"/>
              </a:solidFill>
              <a:uFill>
                <a:solidFill>
                  <a:srgbClr val="ffffff"/>
                </a:solidFill>
              </a:uFill>
              <a:latin typeface="Arial"/>
            </a:endParaRPr>
          </a:p>
          <a:p>
            <a:pPr algn="just">
              <a:lnSpc>
                <a:spcPct val="100000"/>
              </a:lnSpc>
            </a:pPr>
            <a:r>
              <a:rPr b="0" lang="en-CA" sz="4400" spc="-1" strike="noStrike">
                <a:solidFill>
                  <a:srgbClr val="000000"/>
                </a:solidFill>
                <a:uFill>
                  <a:solidFill>
                    <a:srgbClr val="ffffff"/>
                  </a:solidFill>
                </a:uFill>
                <a:latin typeface="Calibri"/>
              </a:rPr>
              <a:t>[1] ICRA, ”Mobile Microrobotics Challenge,” 06 October 2017. [Online]. Available:https://sites.google.com/site/mobilemicrorboticschallenge/home. [Accessed 05 February 2018].</a:t>
            </a:r>
            <a:endParaRPr b="0" lang="en-CA" sz="1800" spc="-1" strike="noStrike">
              <a:solidFill>
                <a:srgbClr val="000000"/>
              </a:solidFill>
              <a:uFill>
                <a:solidFill>
                  <a:srgbClr val="ffffff"/>
                </a:solidFill>
              </a:uFill>
              <a:latin typeface="Arial"/>
            </a:endParaRPr>
          </a:p>
          <a:p>
            <a:pPr algn="just">
              <a:lnSpc>
                <a:spcPct val="100000"/>
              </a:lnSpc>
            </a:pPr>
            <a:r>
              <a:rPr b="0" lang="en-CA" sz="4400" spc="-1" strike="noStrike">
                <a:solidFill>
                  <a:srgbClr val="000000"/>
                </a:solidFill>
                <a:uFill>
                  <a:solidFill>
                    <a:srgbClr val="ffffff"/>
                  </a:solidFill>
                </a:uFill>
                <a:latin typeface="Calibri"/>
              </a:rPr>
              <a:t>[2] J. E. Normey-Rico, I. Alcala and J. Gomez-Ortega, ”Mobile Robot Path Tracking Using a Robust PID Controller,” Control Engineering Practice, vol. 9, no. 11, pp. 1209-1214, 2001.</a:t>
            </a:r>
            <a:endParaRPr b="0" lang="en-CA" sz="1800" spc="-1" strike="noStrike">
              <a:solidFill>
                <a:srgbClr val="000000"/>
              </a:solidFill>
              <a:uFill>
                <a:solidFill>
                  <a:srgbClr val="ffffff"/>
                </a:solidFill>
              </a:uFill>
              <a:latin typeface="Arial"/>
            </a:endParaRPr>
          </a:p>
          <a:p>
            <a:pPr algn="just">
              <a:lnSpc>
                <a:spcPct val="100000"/>
              </a:lnSpc>
            </a:pPr>
            <a:r>
              <a:rPr b="0" lang="en-CA" sz="4400" spc="-1" strike="noStrike">
                <a:solidFill>
                  <a:srgbClr val="000000"/>
                </a:solidFill>
                <a:uFill>
                  <a:solidFill>
                    <a:srgbClr val="ffffff"/>
                  </a:solidFill>
                </a:uFill>
                <a:latin typeface="Calibri"/>
              </a:rPr>
              <a:t>[3] J. J. Abbott, Parametric design of tri-axial nested Helmholtz coils, Review of Scientific Instruments, vol. 86, no. 5, p. 054701, 2015.</a:t>
            </a:r>
            <a:endParaRPr b="0" lang="en-CA" sz="1800" spc="-1" strike="noStrike">
              <a:solidFill>
                <a:srgbClr val="000000"/>
              </a:solidFill>
              <a:uFill>
                <a:solidFill>
                  <a:srgbClr val="ffffff"/>
                </a:solidFill>
              </a:uFill>
              <a:latin typeface="Arial"/>
            </a:endParaRPr>
          </a:p>
          <a:p>
            <a:pPr>
              <a:lnSpc>
                <a:spcPct val="100000"/>
              </a:lnSpc>
            </a:pPr>
            <a:endParaRPr b="0" lang="en-CA" sz="1800" spc="-1" strike="noStrike">
              <a:solidFill>
                <a:srgbClr val="000000"/>
              </a:solidFill>
              <a:uFill>
                <a:solidFill>
                  <a:srgbClr val="ffffff"/>
                </a:solidFill>
              </a:uFill>
              <a:latin typeface="Arial"/>
            </a:endParaRPr>
          </a:p>
        </p:txBody>
      </p:sp>
    </p:spTree>
  </p:cSld>
  <p:timing>
    <p:tnLst>
      <p:par>
        <p:cTn id="1" dur="indefinite" restart="never" nodeType="tmRoot">
          <p:childTnLst>
            <p:seq>
              <p:cTn id="2"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office theme</Template>
  <TotalTime>219</TotalTime>
  <Application>LibreOffice/5.1.6.2$Linux_X86_64 LibreOffice_project/10m0$Build-2</Application>
  <Words>427</Words>
  <Paragraphs>33</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2017-12-20T05:40:52Z</dcterms:created>
  <dc:creator>Albina</dc:creator>
  <dc:description/>
  <dc:language>en-CA</dc:language>
  <cp:lastModifiedBy/>
  <dcterms:modified xsi:type="dcterms:W3CDTF">2018-05-11T14:52:43Z</dcterms:modified>
  <cp:revision>47</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15.0038</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0</vt:i4>
  </property>
  <property fmtid="{D5CDD505-2E9C-101B-9397-08002B2CF9AE}" pid="8" name="PresentationFormat">
    <vt:lpwstr>Custom</vt:lpwstr>
  </property>
  <property fmtid="{D5CDD505-2E9C-101B-9397-08002B2CF9AE}" pid="9" name="ScaleCrop">
    <vt:bool>0</vt:bool>
  </property>
  <property fmtid="{D5CDD505-2E9C-101B-9397-08002B2CF9AE}" pid="10" name="ShareDoc">
    <vt:bool>0</vt:bool>
  </property>
  <property fmtid="{D5CDD505-2E9C-101B-9397-08002B2CF9AE}" pid="11" name="Slides">
    <vt:i4>1</vt:i4>
  </property>
</Properties>
</file>